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20"/>
  </p:notesMasterIdLst>
  <p:handoutMasterIdLst>
    <p:handoutMasterId r:id="rId21"/>
  </p:handoutMasterIdLst>
  <p:sldIdLst>
    <p:sldId id="278" r:id="rId5"/>
    <p:sldId id="302" r:id="rId6"/>
    <p:sldId id="298" r:id="rId7"/>
    <p:sldId id="279" r:id="rId8"/>
    <p:sldId id="301" r:id="rId9"/>
    <p:sldId id="295" r:id="rId10"/>
    <p:sldId id="297" r:id="rId11"/>
    <p:sldId id="281" r:id="rId12"/>
    <p:sldId id="300" r:id="rId13"/>
    <p:sldId id="303" r:id="rId14"/>
    <p:sldId id="304" r:id="rId15"/>
    <p:sldId id="305" r:id="rId16"/>
    <p:sldId id="307" r:id="rId17"/>
    <p:sldId id="306" r:id="rId18"/>
    <p:sldId id="308" r:id="rId1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A508EE-8498-486F-91C6-8CC57BA9DC12}" v="203" dt="2024-02-02T09:21:53.469"/>
  </p1510:revLst>
</p1510:revInfo>
</file>

<file path=ppt/tableStyles.xml><?xml version="1.0" encoding="utf-8"?>
<a:tblStyleLst xmlns:a="http://schemas.openxmlformats.org/drawingml/2006/main" def="{5DA37D80-6434-44D0-A028-1B22A696006F}">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0" autoAdjust="0"/>
    <p:restoredTop sz="94609" autoAdjust="0"/>
  </p:normalViewPr>
  <p:slideViewPr>
    <p:cSldViewPr snapToGrid="0" snapToObjects="1">
      <p:cViewPr varScale="1">
        <p:scale>
          <a:sx n="108" d="100"/>
          <a:sy n="108" d="100"/>
        </p:scale>
        <p:origin x="666" y="96"/>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4" d="100"/>
          <a:sy n="24" d="100"/>
        </p:scale>
        <p:origin x="3475" y="12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NG, Yik Elinor [CHL]" userId="935b6b7b-d5b8-4f7b-9b4b-e12a3129eb24" providerId="ADAL" clId="{5BA508EE-8498-486F-91C6-8CC57BA9DC12}"/>
    <pc:docChg chg="custSel modSld">
      <pc:chgData name="WONG, Yik Elinor [CHL]" userId="935b6b7b-d5b8-4f7b-9b4b-e12a3129eb24" providerId="ADAL" clId="{5BA508EE-8498-486F-91C6-8CC57BA9DC12}" dt="2024-02-02T09:21:53.469" v="465"/>
      <pc:docMkLst>
        <pc:docMk/>
      </pc:docMkLst>
      <pc:sldChg chg="addSp modSp mod">
        <pc:chgData name="WONG, Yik Elinor [CHL]" userId="935b6b7b-d5b8-4f7b-9b4b-e12a3129eb24" providerId="ADAL" clId="{5BA508EE-8498-486F-91C6-8CC57BA9DC12}" dt="2024-02-02T08:58:26.037" v="204" actId="20577"/>
        <pc:sldMkLst>
          <pc:docMk/>
          <pc:sldMk cId="2131568492" sldId="278"/>
        </pc:sldMkLst>
        <pc:spChg chg="mod">
          <ac:chgData name="WONG, Yik Elinor [CHL]" userId="935b6b7b-d5b8-4f7b-9b4b-e12a3129eb24" providerId="ADAL" clId="{5BA508EE-8498-486F-91C6-8CC57BA9DC12}" dt="2024-02-02T08:58:26.037" v="204" actId="20577"/>
          <ac:spMkLst>
            <pc:docMk/>
            <pc:sldMk cId="2131568492" sldId="278"/>
            <ac:spMk id="2" creationId="{516860D9-9D47-C0BB-B2B4-4B6F2B36CFCC}"/>
          </ac:spMkLst>
        </pc:spChg>
        <pc:spChg chg="add mod">
          <ac:chgData name="WONG, Yik Elinor [CHL]" userId="935b6b7b-d5b8-4f7b-9b4b-e12a3129eb24" providerId="ADAL" clId="{5BA508EE-8498-486F-91C6-8CC57BA9DC12}" dt="2024-02-02T08:57:33.961" v="100" actId="1076"/>
          <ac:spMkLst>
            <pc:docMk/>
            <pc:sldMk cId="2131568492" sldId="278"/>
            <ac:spMk id="3" creationId="{A13F2C97-2075-23DB-B00E-DED2A8BC3EC9}"/>
          </ac:spMkLst>
        </pc:spChg>
      </pc:sldChg>
      <pc:sldChg chg="modSp mod">
        <pc:chgData name="WONG, Yik Elinor [CHL]" userId="935b6b7b-d5b8-4f7b-9b4b-e12a3129eb24" providerId="ADAL" clId="{5BA508EE-8498-486F-91C6-8CC57BA9DC12}" dt="2024-02-02T09:03:46.584" v="453"/>
        <pc:sldMkLst>
          <pc:docMk/>
          <pc:sldMk cId="3855531800" sldId="279"/>
        </pc:sldMkLst>
        <pc:spChg chg="mod">
          <ac:chgData name="WONG, Yik Elinor [CHL]" userId="935b6b7b-d5b8-4f7b-9b4b-e12a3129eb24" providerId="ADAL" clId="{5BA508EE-8498-486F-91C6-8CC57BA9DC12}" dt="2024-02-02T09:03:46.584" v="453"/>
          <ac:spMkLst>
            <pc:docMk/>
            <pc:sldMk cId="3855531800" sldId="279"/>
            <ac:spMk id="11" creationId="{8C15936C-EC76-37D5-BC08-75C4CAB70C39}"/>
          </ac:spMkLst>
        </pc:spChg>
      </pc:sldChg>
      <pc:sldChg chg="modSp mod">
        <pc:chgData name="WONG, Yik Elinor [CHL]" userId="935b6b7b-d5b8-4f7b-9b4b-e12a3129eb24" providerId="ADAL" clId="{5BA508EE-8498-486F-91C6-8CC57BA9DC12}" dt="2024-02-02T09:06:58.943" v="460" actId="122"/>
        <pc:sldMkLst>
          <pc:docMk/>
          <pc:sldMk cId="3565019850" sldId="295"/>
        </pc:sldMkLst>
        <pc:graphicFrameChg chg="modGraphic">
          <ac:chgData name="WONG, Yik Elinor [CHL]" userId="935b6b7b-d5b8-4f7b-9b4b-e12a3129eb24" providerId="ADAL" clId="{5BA508EE-8498-486F-91C6-8CC57BA9DC12}" dt="2024-02-02T09:06:58.943" v="460" actId="122"/>
          <ac:graphicFrameMkLst>
            <pc:docMk/>
            <pc:sldMk cId="3565019850" sldId="295"/>
            <ac:graphicFrameMk id="9" creationId="{4F2A440F-2DA2-0EED-2154-D694C8005C7C}"/>
          </ac:graphicFrameMkLst>
        </pc:graphicFrameChg>
      </pc:sldChg>
      <pc:sldChg chg="modSp mod">
        <pc:chgData name="WONG, Yik Elinor [CHL]" userId="935b6b7b-d5b8-4f7b-9b4b-e12a3129eb24" providerId="ADAL" clId="{5BA508EE-8498-486F-91C6-8CC57BA9DC12}" dt="2024-02-02T09:07:07.015" v="461" actId="122"/>
        <pc:sldMkLst>
          <pc:docMk/>
          <pc:sldMk cId="2219547162" sldId="297"/>
        </pc:sldMkLst>
        <pc:graphicFrameChg chg="mod modGraphic">
          <ac:chgData name="WONG, Yik Elinor [CHL]" userId="935b6b7b-d5b8-4f7b-9b4b-e12a3129eb24" providerId="ADAL" clId="{5BA508EE-8498-486F-91C6-8CC57BA9DC12}" dt="2024-02-02T09:07:07.015" v="461" actId="122"/>
          <ac:graphicFrameMkLst>
            <pc:docMk/>
            <pc:sldMk cId="2219547162" sldId="297"/>
            <ac:graphicFrameMk id="2" creationId="{1C4FC038-66A3-1465-BD7C-9F573D467377}"/>
          </ac:graphicFrameMkLst>
        </pc:graphicFrameChg>
      </pc:sldChg>
      <pc:sldChg chg="modSp mod">
        <pc:chgData name="WONG, Yik Elinor [CHL]" userId="935b6b7b-d5b8-4f7b-9b4b-e12a3129eb24" providerId="ADAL" clId="{5BA508EE-8498-486F-91C6-8CC57BA9DC12}" dt="2024-02-02T09:00:37.502" v="382"/>
        <pc:sldMkLst>
          <pc:docMk/>
          <pc:sldMk cId="2823808660" sldId="298"/>
        </pc:sldMkLst>
        <pc:spChg chg="mod">
          <ac:chgData name="WONG, Yik Elinor [CHL]" userId="935b6b7b-d5b8-4f7b-9b4b-e12a3129eb24" providerId="ADAL" clId="{5BA508EE-8498-486F-91C6-8CC57BA9DC12}" dt="2024-02-02T09:00:37.502" v="382"/>
          <ac:spMkLst>
            <pc:docMk/>
            <pc:sldMk cId="2823808660" sldId="298"/>
            <ac:spMk id="5" creationId="{B8438C43-1B88-600A-4C2E-1E94C82B1552}"/>
          </ac:spMkLst>
        </pc:spChg>
      </pc:sldChg>
      <pc:sldChg chg="modAnim">
        <pc:chgData name="WONG, Yik Elinor [CHL]" userId="935b6b7b-d5b8-4f7b-9b4b-e12a3129eb24" providerId="ADAL" clId="{5BA508EE-8498-486F-91C6-8CC57BA9DC12}" dt="2024-02-02T09:21:35.231" v="462"/>
        <pc:sldMkLst>
          <pc:docMk/>
          <pc:sldMk cId="4277054214" sldId="300"/>
        </pc:sldMkLst>
      </pc:sldChg>
      <pc:sldChg chg="modAnim">
        <pc:chgData name="WONG, Yik Elinor [CHL]" userId="935b6b7b-d5b8-4f7b-9b4b-e12a3129eb24" providerId="ADAL" clId="{5BA508EE-8498-486F-91C6-8CC57BA9DC12}" dt="2024-02-02T09:21:45.356" v="463"/>
        <pc:sldMkLst>
          <pc:docMk/>
          <pc:sldMk cId="85086077" sldId="303"/>
        </pc:sldMkLst>
      </pc:sldChg>
      <pc:sldChg chg="modAnim">
        <pc:chgData name="WONG, Yik Elinor [CHL]" userId="935b6b7b-d5b8-4f7b-9b4b-e12a3129eb24" providerId="ADAL" clId="{5BA508EE-8498-486F-91C6-8CC57BA9DC12}" dt="2024-02-02T09:21:48.419" v="464"/>
        <pc:sldMkLst>
          <pc:docMk/>
          <pc:sldMk cId="2968454883" sldId="304"/>
        </pc:sldMkLst>
      </pc:sldChg>
      <pc:sldChg chg="modAnim">
        <pc:chgData name="WONG, Yik Elinor [CHL]" userId="935b6b7b-d5b8-4f7b-9b4b-e12a3129eb24" providerId="ADAL" clId="{5BA508EE-8498-486F-91C6-8CC57BA9DC12}" dt="2024-02-02T09:21:53.469" v="465"/>
        <pc:sldMkLst>
          <pc:docMk/>
          <pc:sldMk cId="1112983496" sldId="30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D9D42D35-0463-4920-BEF7-2B88080E67A2}" type="datetimeFigureOut">
              <a:rPr lang="en-US" smtClean="0"/>
              <a:t>2/2/2024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50292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備忘稿版面配置區 2"/>
          <p:cNvSpPr>
            <a:spLocks noGrp="1"/>
          </p:cNvSpPr>
          <p:nvPr>
            <p:ph type="body" idx="1"/>
          </p:nvPr>
        </p:nvSpPr>
        <p:spPr>
          <a:xfrm>
            <a:off x="1371600" y="11734800"/>
            <a:ext cx="10972800" cy="9601200"/>
          </a:xfrm>
          <a:prstGeom prst="rect">
            <a:avLst/>
          </a:prstGeom>
        </p:spPr>
        <p:txBody>
          <a:bodyPr/>
          <a:lstStyle/>
          <a:p>
            <a:endParaRPr lang="zh-HK" altLang="en-US" dirty="0"/>
          </a:p>
        </p:txBody>
      </p:sp>
    </p:spTree>
    <p:extLst>
      <p:ext uri="{BB962C8B-B14F-4D97-AF65-F5344CB8AC3E}">
        <p14:creationId xmlns:p14="http://schemas.microsoft.com/office/powerpoint/2010/main" val="1668674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備忘稿版面配置區 2"/>
          <p:cNvSpPr>
            <a:spLocks noGrp="1"/>
          </p:cNvSpPr>
          <p:nvPr>
            <p:ph type="body" idx="1"/>
          </p:nvPr>
        </p:nvSpPr>
        <p:spPr>
          <a:xfrm>
            <a:off x="1371600" y="11734800"/>
            <a:ext cx="10972800" cy="9601200"/>
          </a:xfrm>
          <a:prstGeom prst="rect">
            <a:avLst/>
          </a:prstGeom>
        </p:spPr>
        <p:txBody>
          <a:bodyPr/>
          <a:lstStyle/>
          <a:p>
            <a:endParaRPr lang="zh-HK" altLang="en-US" dirty="0"/>
          </a:p>
        </p:txBody>
      </p:sp>
    </p:spTree>
    <p:extLst>
      <p:ext uri="{BB962C8B-B14F-4D97-AF65-F5344CB8AC3E}">
        <p14:creationId xmlns:p14="http://schemas.microsoft.com/office/powerpoint/2010/main" val="3184976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備忘稿版面配置區 2"/>
          <p:cNvSpPr>
            <a:spLocks noGrp="1"/>
          </p:cNvSpPr>
          <p:nvPr>
            <p:ph type="body" idx="1"/>
          </p:nvPr>
        </p:nvSpPr>
        <p:spPr>
          <a:xfrm>
            <a:off x="1371600" y="11734800"/>
            <a:ext cx="10972800" cy="9601200"/>
          </a:xfrm>
          <a:prstGeom prst="rect">
            <a:avLst/>
          </a:prstGeom>
        </p:spPr>
        <p:txBody>
          <a:bodyPr/>
          <a:lstStyle/>
          <a:p>
            <a:r>
              <a:rPr lang="zh-TW" altLang="en-US" dirty="0"/>
              <a:t>答案是</a:t>
            </a:r>
            <a:r>
              <a:rPr lang="en-US" altLang="zh-TW" dirty="0"/>
              <a:t>(D)</a:t>
            </a:r>
            <a:r>
              <a:rPr lang="zh-TW" altLang="en-US" sz="800" dirty="0">
                <a:latin typeface="微軟正黑體" panose="020B0604030504040204" pitchFamily="34" charset="-120"/>
                <a:ea typeface="微軟正黑體" panose="020B0604030504040204" pitchFamily="34" charset="-120"/>
              </a:rPr>
              <a:t>中央人民政府負責香港特區外交事務的十三條</a:t>
            </a:r>
            <a:endParaRPr lang="zh-HK" altLang="en-US" dirty="0"/>
          </a:p>
        </p:txBody>
      </p:sp>
    </p:spTree>
    <p:extLst>
      <p:ext uri="{BB962C8B-B14F-4D97-AF65-F5344CB8AC3E}">
        <p14:creationId xmlns:p14="http://schemas.microsoft.com/office/powerpoint/2010/main" val="2590675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備忘稿版面配置區 2"/>
          <p:cNvSpPr>
            <a:spLocks noGrp="1"/>
          </p:cNvSpPr>
          <p:nvPr>
            <p:ph type="body" idx="1"/>
          </p:nvPr>
        </p:nvSpPr>
        <p:spPr>
          <a:xfrm>
            <a:off x="1371600" y="11734800"/>
            <a:ext cx="10972800" cy="9601200"/>
          </a:xfrm>
          <a:prstGeom prst="rect">
            <a:avLst/>
          </a:prstGeom>
        </p:spPr>
        <p:txBody>
          <a:bodyPr/>
          <a:lstStyle/>
          <a:p>
            <a:r>
              <a:rPr lang="zh-TW" altLang="en-US" dirty="0"/>
              <a:t>答案是</a:t>
            </a:r>
            <a:r>
              <a:rPr lang="en-US" altLang="zh-TW" dirty="0"/>
              <a:t>(B)</a:t>
            </a:r>
            <a:r>
              <a:rPr lang="zh-TW" altLang="en-US" dirty="0"/>
              <a:t>警務處處長</a:t>
            </a:r>
            <a:endParaRPr lang="zh-HK" altLang="en-US" dirty="0"/>
          </a:p>
        </p:txBody>
      </p:sp>
    </p:spTree>
    <p:extLst>
      <p:ext uri="{BB962C8B-B14F-4D97-AF65-F5344CB8AC3E}">
        <p14:creationId xmlns:p14="http://schemas.microsoft.com/office/powerpoint/2010/main" val="1946400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備忘稿版面配置區 2"/>
          <p:cNvSpPr>
            <a:spLocks noGrp="1"/>
          </p:cNvSpPr>
          <p:nvPr>
            <p:ph type="body" idx="1"/>
          </p:nvPr>
        </p:nvSpPr>
        <p:spPr>
          <a:xfrm>
            <a:off x="1371600" y="11734800"/>
            <a:ext cx="10972800" cy="9601200"/>
          </a:xfrm>
          <a:prstGeom prst="rect">
            <a:avLst/>
          </a:prstGeom>
        </p:spPr>
        <p:txBody>
          <a:bodyPr/>
          <a:lstStyle/>
          <a:p>
            <a:r>
              <a:rPr lang="zh-TW" altLang="en-US" dirty="0"/>
              <a:t>答案是</a:t>
            </a:r>
            <a:r>
              <a:rPr lang="en-US" altLang="zh-TW" dirty="0"/>
              <a:t>(B): (</a:t>
            </a:r>
            <a:r>
              <a:rPr lang="en-US" altLang="zh-TW" dirty="0" err="1"/>
              <a:t>i</a:t>
            </a:r>
            <a:r>
              <a:rPr lang="en-US" altLang="zh-TW" dirty="0"/>
              <a:t>),(ii)</a:t>
            </a:r>
            <a:endParaRPr lang="zh-HK" altLang="en-US" dirty="0"/>
          </a:p>
        </p:txBody>
      </p:sp>
    </p:spTree>
    <p:extLst>
      <p:ext uri="{BB962C8B-B14F-4D97-AF65-F5344CB8AC3E}">
        <p14:creationId xmlns:p14="http://schemas.microsoft.com/office/powerpoint/2010/main" val="1710560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備忘稿版面配置區 2"/>
          <p:cNvSpPr>
            <a:spLocks noGrp="1"/>
          </p:cNvSpPr>
          <p:nvPr>
            <p:ph type="body" idx="1"/>
          </p:nvPr>
        </p:nvSpPr>
        <p:spPr>
          <a:xfrm>
            <a:off x="1371600" y="11734800"/>
            <a:ext cx="10972800" cy="96012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TW" altLang="en-US" dirty="0"/>
              <a:t>答案是</a:t>
            </a:r>
            <a:r>
              <a:rPr lang="en-US" altLang="zh-TW" dirty="0"/>
              <a:t>(A)</a:t>
            </a:r>
            <a:r>
              <a:rPr lang="zh-TW" altLang="en-US" sz="800" dirty="0">
                <a:latin typeface="微軟正黑體" panose="020B0604030504040204" pitchFamily="34" charset="-120"/>
                <a:ea typeface="微軟正黑體" panose="020B0604030504040204" pitchFamily="34" charset="-120"/>
              </a:rPr>
              <a:t>全國人民代表大會常務委員會</a:t>
            </a:r>
            <a:endParaRPr lang="en-US" altLang="zh-TW" sz="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68626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600201"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3403092" y="69574"/>
            <a:ext cx="5385816" cy="3139970"/>
          </a:xfrm>
        </p:spPr>
        <p:txBody>
          <a:bodyPr tIns="0" anchor="b" anchorCtr="0">
            <a:noAutofit/>
          </a:bodyPr>
          <a:lstStyle>
            <a:lvl1pPr algn="ctr">
              <a:defRPr sz="4400"/>
            </a:lvl1pPr>
          </a:lstStyle>
          <a:p>
            <a:r>
              <a:rPr lang="en-US" dirty="0"/>
              <a:t>Click to add title</a:t>
            </a:r>
          </a:p>
        </p:txBody>
      </p:sp>
      <p:sp>
        <p:nvSpPr>
          <p:cNvPr id="3" name="Subtitle 2"/>
          <p:cNvSpPr>
            <a:spLocks noGrp="1"/>
          </p:cNvSpPr>
          <p:nvPr>
            <p:ph type="subTitle" idx="1" hasCustomPrompt="1"/>
          </p:nvPr>
        </p:nvSpPr>
        <p:spPr>
          <a:xfrm>
            <a:off x="4349496" y="3255267"/>
            <a:ext cx="3493008" cy="1644724"/>
          </a:xfrm>
        </p:spPr>
        <p:txBody>
          <a:bodyPr lIns="0" tIns="0" rIns="0" bIns="0" anchor="ctr" anchorCtr="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58952" y="751398"/>
            <a:ext cx="10671048" cy="1362057"/>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dirty="0"/>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anchor="ctr">
            <a:noAutofit/>
          </a:bodyPr>
          <a:lstStyle>
            <a:lvl1pPr marL="0" indent="0" algn="ctr">
              <a:buNone/>
              <a:defRPr sz="140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dirty="0"/>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anchor="ctr">
            <a:noAutofit/>
          </a:bodyPr>
          <a:lstStyle>
            <a:lvl1pPr marL="0" indent="0" algn="ctr">
              <a:buNone/>
              <a:defRPr sz="140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dirty="0"/>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anchor="ctr">
            <a:noAutofit/>
          </a:bodyPr>
          <a:lstStyle>
            <a:lvl1pPr marL="0" indent="0" algn="ctr">
              <a:buNone/>
              <a:defRPr sz="140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t">
            <a:noAutofit/>
          </a:bodyPr>
          <a:lstStyle>
            <a:lvl1pPr marL="0" indent="0" algn="ctr">
              <a:buNone/>
              <a:defRPr sz="1400"/>
            </a:lvl1pPr>
          </a:lstStyle>
          <a:p>
            <a:r>
              <a:rPr lang="en-US" dirty="0"/>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anchor="t">
            <a:noAutofit/>
          </a:bodyPr>
          <a:lstStyle>
            <a:lvl1pPr marL="0" indent="0" algn="ctr">
              <a:spcBef>
                <a:spcPts val="0"/>
              </a:spcBef>
              <a:buNone/>
              <a:defRPr sz="1800" b="0" cap="all"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anchor="ctr">
            <a:noAutofit/>
          </a:bodyPr>
          <a:lstStyle>
            <a:lvl1pPr marL="0" indent="0" algn="ctr">
              <a:buNone/>
              <a:defRPr sz="1400"/>
            </a:lvl1pPr>
          </a:lstStyle>
          <a:p>
            <a:pPr lvl="0"/>
            <a:r>
              <a:rPr lang="en-US" dirty="0"/>
              <a:t>Click to add text</a:t>
            </a:r>
          </a:p>
        </p:txBody>
      </p:sp>
    </p:spTree>
    <p:extLst>
      <p:ext uri="{BB962C8B-B14F-4D97-AF65-F5344CB8AC3E}">
        <p14:creationId xmlns:p14="http://schemas.microsoft.com/office/powerpoint/2010/main" val="2586653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hasCustomPrompt="1"/>
          </p:nvPr>
        </p:nvSpPr>
        <p:spPr>
          <a:xfrm>
            <a:off x="760937" y="755729"/>
            <a:ext cx="10665089" cy="859972"/>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lvl1pPr>
              <a:defRPr>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hasCustomPrompt="1"/>
          </p:nvPr>
        </p:nvSpPr>
        <p:spPr>
          <a:xfrm>
            <a:off x="1271016"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r>
              <a:rPr lang="en-US" dirty="0"/>
              <a:t>Click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hasCustomPrompt="1"/>
          </p:nvPr>
        </p:nvSpPr>
        <p:spPr>
          <a:xfrm>
            <a:off x="1271016"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hasCustomPrompt="1"/>
          </p:nvPr>
        </p:nvSpPr>
        <p:spPr>
          <a:xfrm>
            <a:off x="3828288"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hasCustomPrompt="1"/>
          </p:nvPr>
        </p:nvSpPr>
        <p:spPr>
          <a:xfrm>
            <a:off x="3828288"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hasCustomPrompt="1"/>
          </p:nvPr>
        </p:nvSpPr>
        <p:spPr>
          <a:xfrm>
            <a:off x="6385560"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320463"/>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hasCustomPrompt="1"/>
          </p:nvPr>
        </p:nvSpPr>
        <p:spPr>
          <a:xfrm>
            <a:off x="6385560"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919391"/>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hasCustomPrompt="1"/>
          </p:nvPr>
        </p:nvSpPr>
        <p:spPr>
          <a:xfrm>
            <a:off x="8942832" y="1674543"/>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320463"/>
            <a:ext cx="2029968" cy="694944"/>
          </a:xfrm>
          <a:solidFill>
            <a:schemeClr val="accent1"/>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96472"/>
            <a:ext cx="2029968" cy="269240"/>
          </a:xfrm>
        </p:spPr>
        <p:txBody>
          <a:bodyPr anchor="t" anchorCtr="0">
            <a:normAutofit/>
          </a:bodyPr>
          <a:lstStyle>
            <a:lvl1pPr marL="0" indent="0" algn="ctr">
              <a:buNone/>
              <a:defRPr sz="1200" spc="20" baseline="0"/>
            </a:lvl1pPr>
          </a:lstStyle>
          <a:p>
            <a:pPr lvl="0"/>
            <a:r>
              <a:rPr lang="en-US" dirty="0"/>
              <a:t>Click to add text</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hasCustomPrompt="1"/>
          </p:nvPr>
        </p:nvSpPr>
        <p:spPr>
          <a:xfrm>
            <a:off x="8942832" y="4273471"/>
            <a:ext cx="2029968" cy="1828800"/>
          </a:xfrm>
          <a:solidFill>
            <a:schemeClr val="accent4">
              <a:lumMod val="60000"/>
              <a:lumOff val="40000"/>
            </a:schemeClr>
          </a:solidFill>
          <a:ln>
            <a:noFill/>
          </a:ln>
        </p:spPr>
        <p:txBody>
          <a:bodyPr anchor="t" anchorCtr="0">
            <a:noAutofit/>
          </a:bodyPr>
          <a:lstStyle>
            <a:lvl1pPr marL="0" indent="0" algn="ctr">
              <a:buNone/>
              <a:defRPr sz="1200"/>
            </a:lvl1pPr>
          </a:lstStyle>
          <a:p>
            <a:pPr marL="0" marR="0" lvl="0" indent="0" algn="ctr" defTabSz="914400" rtl="0" eaLnBrk="1" fontAlgn="auto" latinLnBrk="0" hangingPunct="1">
              <a:lnSpc>
                <a:spcPct val="100000"/>
              </a:lnSpc>
              <a:spcBef>
                <a:spcPts val="360"/>
              </a:spcBef>
              <a:spcAft>
                <a:spcPts val="0"/>
              </a:spcAft>
              <a:buClrTx/>
              <a:buSzTx/>
              <a:buFont typeface="Arial" panose="020B0604020202020204" pitchFamily="34" charset="0"/>
              <a:buNone/>
              <a:tabLst/>
              <a:defRPr/>
            </a:pPr>
            <a:r>
              <a:rPr lang="en-US" dirty="0"/>
              <a:t>Click to add picture</a:t>
            </a:r>
          </a:p>
          <a:p>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919391"/>
            <a:ext cx="2029968" cy="694944"/>
          </a:xfrm>
          <a:solidFill>
            <a:schemeClr val="accent4"/>
          </a:solidFill>
        </p:spPr>
        <p:txBody>
          <a:bodyPr lIns="0" tIns="155448" rIns="0" anchor="t" anchorCtr="0">
            <a:normAutofit/>
          </a:bodyPr>
          <a:lstStyle>
            <a:lvl1pPr marL="0" indent="0" algn="ctr">
              <a:spcBef>
                <a:spcPts val="0"/>
              </a:spcBef>
              <a:buNone/>
              <a:defRPr sz="1400" b="0" cap="all" spc="20" baseline="0">
                <a:solidFill>
                  <a:schemeClr val="accent6"/>
                </a:solidFill>
                <a:latin typeface="+mj-lt"/>
                <a:cs typeface="Arial" panose="020B0604020202020204" pitchFamily="34" charset="0"/>
              </a:defRPr>
            </a:lvl1pPr>
          </a:lstStyle>
          <a:p>
            <a:pPr lvl="0"/>
            <a:r>
              <a:rPr lang="en-US" dirty="0"/>
              <a:t>Add Text</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95400"/>
            <a:ext cx="2029968" cy="269240"/>
          </a:xfrm>
        </p:spPr>
        <p:txBody>
          <a:bodyPr anchor="t" anchorCtr="0">
            <a:normAutofit/>
          </a:bodyPr>
          <a:lstStyle>
            <a:lvl1pPr marL="0" indent="0" algn="ctr">
              <a:buNone/>
              <a:defRPr sz="1200" spc="20" baseline="0"/>
            </a:lvl1pPr>
          </a:lstStyle>
          <a:p>
            <a:pPr lvl="0"/>
            <a:r>
              <a:rPr lang="en-US" dirty="0"/>
              <a:t>Click to add text</a:t>
            </a:r>
          </a:p>
        </p:txBody>
      </p:sp>
    </p:spTree>
    <p:extLst>
      <p:ext uri="{BB962C8B-B14F-4D97-AF65-F5344CB8AC3E}">
        <p14:creationId xmlns:p14="http://schemas.microsoft.com/office/powerpoint/2010/main" val="190070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01702"/>
            <a:ext cx="10671048" cy="1444351"/>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7" name="Oval 6">
            <a:extLst>
              <a:ext uri="{FF2B5EF4-FFF2-40B4-BE49-F238E27FC236}">
                <a16:creationId xmlns:a16="http://schemas.microsoft.com/office/drawing/2014/main" id="{5C32B254-F115-AAF3-09C2-B631F5CDC4C7}"/>
              </a:ext>
              <a:ext uri="{C183D7F6-B498-43B3-948B-1728B52AA6E4}">
                <adec:decorative xmlns:adec="http://schemas.microsoft.com/office/drawing/2017/decorative" val="1"/>
              </a:ext>
            </a:extLst>
          </p:cNvPr>
          <p:cNvSpPr>
            <a:spLocks noChangeAspect="1"/>
          </p:cNvSpPr>
          <p:nvPr userDrawn="1"/>
        </p:nvSpPr>
        <p:spPr>
          <a:xfrm>
            <a:off x="1329989" y="2370268"/>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hasCustomPrompt="1"/>
          </p:nvPr>
        </p:nvSpPr>
        <p:spPr>
          <a:xfrm>
            <a:off x="1339134"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685338"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6257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46257 w 2011680"/>
              <a:gd name="connsiteY1" fmla="*/ 0 h 2826771"/>
              <a:gd name="connsiteX2" fmla="*/ 1358727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46257 w 2011680"/>
              <a:gd name="connsiteY1" fmla="*/ 0 h 2826771"/>
              <a:gd name="connsiteX2" fmla="*/ 1010112 w 2011680"/>
              <a:gd name="connsiteY2" fmla="*/ 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46257 w 2011680"/>
              <a:gd name="connsiteY1" fmla="*/ 0 h 2826771"/>
              <a:gd name="connsiteX2" fmla="*/ 1012017 w 2011680"/>
              <a:gd name="connsiteY2" fmla="*/ 335280 h 2826771"/>
              <a:gd name="connsiteX3" fmla="*/ 1358727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46257" y="0"/>
                </a:lnTo>
                <a:cubicBezTo>
                  <a:pt x="699597" y="218440"/>
                  <a:pt x="783417" y="292100"/>
                  <a:pt x="1012017" y="335280"/>
                </a:cubicBezTo>
                <a:cubicBezTo>
                  <a:pt x="1289512" y="299720"/>
                  <a:pt x="1340312" y="106045"/>
                  <a:pt x="1358727"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6" name="Rectangle 15">
            <a:extLst>
              <a:ext uri="{FF2B5EF4-FFF2-40B4-BE49-F238E27FC236}">
                <a16:creationId xmlns:a16="http://schemas.microsoft.com/office/drawing/2014/main" id="{B950ED98-B5D1-206C-403F-FA954F9D2CFF}"/>
              </a:ext>
              <a:ext uri="{C183D7F6-B498-43B3-948B-1728B52AA6E4}">
                <adec:decorative xmlns:adec="http://schemas.microsoft.com/office/drawing/2017/decorative" val="1"/>
              </a:ext>
            </a:extLst>
          </p:cNvPr>
          <p:cNvSpPr/>
          <p:nvPr userDrawn="1"/>
        </p:nvSpPr>
        <p:spPr>
          <a:xfrm>
            <a:off x="685338"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731058"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8" name="Oval 7">
            <a:extLst>
              <a:ext uri="{FF2B5EF4-FFF2-40B4-BE49-F238E27FC236}">
                <a16:creationId xmlns:a16="http://schemas.microsoft.com/office/drawing/2014/main" id="{B2485599-A799-0E8C-D368-451B9DE022B2}"/>
              </a:ext>
              <a:ext uri="{C183D7F6-B498-43B3-948B-1728B52AA6E4}">
                <adec:decorative xmlns:adec="http://schemas.microsoft.com/office/drawing/2017/decorative" val="1"/>
              </a:ext>
            </a:extLst>
          </p:cNvPr>
          <p:cNvSpPr>
            <a:spLocks noChangeAspect="1"/>
          </p:cNvSpPr>
          <p:nvPr userDrawn="1"/>
        </p:nvSpPr>
        <p:spPr>
          <a:xfrm>
            <a:off x="3545563"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hasCustomPrompt="1"/>
          </p:nvPr>
        </p:nvSpPr>
        <p:spPr>
          <a:xfrm>
            <a:off x="3554707"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hasCustomPrompt="1"/>
          </p:nvPr>
        </p:nvSpPr>
        <p:spPr>
          <a:xfrm>
            <a:off x="2900910" y="2756536"/>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2011680 w 2011680"/>
              <a:gd name="connsiteY2" fmla="*/ 4646 h 2829819"/>
              <a:gd name="connsiteX3" fmla="*/ 2011680 w 2011680"/>
              <a:gd name="connsiteY3" fmla="*/ 2829819 h 2829819"/>
              <a:gd name="connsiteX4" fmla="*/ 0 w 2011680"/>
              <a:gd name="connsiteY4" fmla="*/ 2829819 h 2829819"/>
              <a:gd name="connsiteX5" fmla="*/ 0 w 2011680"/>
              <a:gd name="connsiteY5" fmla="*/ 4646 h 2829819"/>
              <a:gd name="connsiteX0" fmla="*/ 0 w 2011680"/>
              <a:gd name="connsiteY0" fmla="*/ 4646 h 2829819"/>
              <a:gd name="connsiteX1" fmla="*/ 994434 w 2011680"/>
              <a:gd name="connsiteY1" fmla="*/ 0 h 2829819"/>
              <a:gd name="connsiteX2" fmla="*/ 1362480 w 2011680"/>
              <a:gd name="connsiteY2" fmla="*/ 3048 h 2829819"/>
              <a:gd name="connsiteX3" fmla="*/ 2011680 w 2011680"/>
              <a:gd name="connsiteY3" fmla="*/ 4646 h 2829819"/>
              <a:gd name="connsiteX4" fmla="*/ 2011680 w 2011680"/>
              <a:gd name="connsiteY4" fmla="*/ 2829819 h 2829819"/>
              <a:gd name="connsiteX5" fmla="*/ 0 w 2011680"/>
              <a:gd name="connsiteY5" fmla="*/ 2829819 h 2829819"/>
              <a:gd name="connsiteX6" fmla="*/ 0 w 2011680"/>
              <a:gd name="connsiteY6" fmla="*/ 4646 h 2829819"/>
              <a:gd name="connsiteX0" fmla="*/ 0 w 2011680"/>
              <a:gd name="connsiteY0" fmla="*/ 4646 h 2829819"/>
              <a:gd name="connsiteX1" fmla="*/ 651915 w 2011680"/>
              <a:gd name="connsiteY1" fmla="*/ 1143 h 2829819"/>
              <a:gd name="connsiteX2" fmla="*/ 994434 w 2011680"/>
              <a:gd name="connsiteY2" fmla="*/ 0 h 2829819"/>
              <a:gd name="connsiteX3" fmla="*/ 1362480 w 2011680"/>
              <a:gd name="connsiteY3" fmla="*/ 3048 h 2829819"/>
              <a:gd name="connsiteX4" fmla="*/ 2011680 w 2011680"/>
              <a:gd name="connsiteY4" fmla="*/ 4646 h 2829819"/>
              <a:gd name="connsiteX5" fmla="*/ 2011680 w 2011680"/>
              <a:gd name="connsiteY5" fmla="*/ 2829819 h 2829819"/>
              <a:gd name="connsiteX6" fmla="*/ 0 w 2011680"/>
              <a:gd name="connsiteY6" fmla="*/ 2829819 h 2829819"/>
              <a:gd name="connsiteX7" fmla="*/ 0 w 2011680"/>
              <a:gd name="connsiteY7" fmla="*/ 4646 h 2829819"/>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51915 w 2011680"/>
              <a:gd name="connsiteY1" fmla="*/ 0 h 2828676"/>
              <a:gd name="connsiteX2" fmla="*/ 1005864 w 2011680"/>
              <a:gd name="connsiteY2" fmla="*/ 336042 h 2828676"/>
              <a:gd name="connsiteX3" fmla="*/ 1362480 w 2011680"/>
              <a:gd name="connsiteY3" fmla="*/ 1905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51915" y="0"/>
                </a:lnTo>
                <a:cubicBezTo>
                  <a:pt x="665123" y="83439"/>
                  <a:pt x="720241" y="317373"/>
                  <a:pt x="1005864" y="336042"/>
                </a:cubicBezTo>
                <a:cubicBezTo>
                  <a:pt x="1248561" y="340868"/>
                  <a:pt x="1359813" y="80899"/>
                  <a:pt x="1362480" y="1905"/>
                </a:cubicBezTo>
                <a:lnTo>
                  <a:pt x="2011680" y="3503"/>
                </a:lnTo>
                <a:lnTo>
                  <a:pt x="2011680" y="2828676"/>
                </a:lnTo>
                <a:lnTo>
                  <a:pt x="0" y="2828676"/>
                </a:lnTo>
                <a:lnTo>
                  <a:pt x="0" y="3503"/>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18" name="Rectangle 17">
            <a:extLst>
              <a:ext uri="{FF2B5EF4-FFF2-40B4-BE49-F238E27FC236}">
                <a16:creationId xmlns:a16="http://schemas.microsoft.com/office/drawing/2014/main" id="{0E8643CE-01D9-3E5E-15F6-20689F775F15}"/>
              </a:ext>
              <a:ext uri="{C183D7F6-B498-43B3-948B-1728B52AA6E4}">
                <adec:decorative xmlns:adec="http://schemas.microsoft.com/office/drawing/2017/decorative" val="1"/>
              </a:ext>
            </a:extLst>
          </p:cNvPr>
          <p:cNvSpPr/>
          <p:nvPr userDrawn="1"/>
        </p:nvSpPr>
        <p:spPr>
          <a:xfrm>
            <a:off x="2900911"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hasCustomPrompt="1"/>
          </p:nvPr>
        </p:nvSpPr>
        <p:spPr>
          <a:xfrm>
            <a:off x="2946630"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9" name="Oval 8">
            <a:extLst>
              <a:ext uri="{FF2B5EF4-FFF2-40B4-BE49-F238E27FC236}">
                <a16:creationId xmlns:a16="http://schemas.microsoft.com/office/drawing/2014/main" id="{944D3449-0EF5-D439-CC36-5C761D35D494}"/>
              </a:ext>
              <a:ext uri="{C183D7F6-B498-43B3-948B-1728B52AA6E4}">
                <adec:decorative xmlns:adec="http://schemas.microsoft.com/office/drawing/2017/decorative" val="1"/>
              </a:ext>
            </a:extLst>
          </p:cNvPr>
          <p:cNvSpPr>
            <a:spLocks noChangeAspect="1"/>
          </p:cNvSpPr>
          <p:nvPr userDrawn="1"/>
        </p:nvSpPr>
        <p:spPr>
          <a:xfrm>
            <a:off x="5761135"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hasCustomPrompt="1"/>
          </p:nvPr>
        </p:nvSpPr>
        <p:spPr>
          <a:xfrm>
            <a:off x="5770280"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hasCustomPrompt="1"/>
          </p:nvPr>
        </p:nvSpPr>
        <p:spPr>
          <a:xfrm>
            <a:off x="5116484" y="2756535"/>
            <a:ext cx="2011680" cy="2828676"/>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49951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3503 h 2828676"/>
              <a:gd name="connsiteX1" fmla="*/ 649951 w 2011680"/>
              <a:gd name="connsiteY1" fmla="*/ 1905 h 2828676"/>
              <a:gd name="connsiteX2" fmla="*/ 1358611 w 2011680"/>
              <a:gd name="connsiteY2" fmla="*/ 0 h 2828676"/>
              <a:gd name="connsiteX3" fmla="*/ 2011680 w 2011680"/>
              <a:gd name="connsiteY3" fmla="*/ 3503 h 2828676"/>
              <a:gd name="connsiteX4" fmla="*/ 2011680 w 2011680"/>
              <a:gd name="connsiteY4" fmla="*/ 2828676 h 2828676"/>
              <a:gd name="connsiteX5" fmla="*/ 0 w 2011680"/>
              <a:gd name="connsiteY5" fmla="*/ 2828676 h 2828676"/>
              <a:gd name="connsiteX6" fmla="*/ 0 w 2011680"/>
              <a:gd name="connsiteY6" fmla="*/ 3503 h 2828676"/>
              <a:gd name="connsiteX0" fmla="*/ 0 w 2011680"/>
              <a:gd name="connsiteY0" fmla="*/ 3503 h 2828676"/>
              <a:gd name="connsiteX1" fmla="*/ 649951 w 2011680"/>
              <a:gd name="connsiteY1" fmla="*/ 1905 h 2828676"/>
              <a:gd name="connsiteX2" fmla="*/ 1006186 w 2011680"/>
              <a:gd name="connsiteY2" fmla="*/ 0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 name="connsiteX0" fmla="*/ 0 w 2011680"/>
              <a:gd name="connsiteY0" fmla="*/ 3503 h 2828676"/>
              <a:gd name="connsiteX1" fmla="*/ 649951 w 2011680"/>
              <a:gd name="connsiteY1" fmla="*/ 1905 h 2828676"/>
              <a:gd name="connsiteX2" fmla="*/ 1009996 w 2011680"/>
              <a:gd name="connsiteY2" fmla="*/ 333375 h 2828676"/>
              <a:gd name="connsiteX3" fmla="*/ 1358611 w 2011680"/>
              <a:gd name="connsiteY3" fmla="*/ 0 h 2828676"/>
              <a:gd name="connsiteX4" fmla="*/ 2011680 w 2011680"/>
              <a:gd name="connsiteY4" fmla="*/ 3503 h 2828676"/>
              <a:gd name="connsiteX5" fmla="*/ 2011680 w 2011680"/>
              <a:gd name="connsiteY5" fmla="*/ 2828676 h 2828676"/>
              <a:gd name="connsiteX6" fmla="*/ 0 w 2011680"/>
              <a:gd name="connsiteY6" fmla="*/ 2828676 h 2828676"/>
              <a:gd name="connsiteX7" fmla="*/ 0 w 2011680"/>
              <a:gd name="connsiteY7" fmla="*/ 3503 h 28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8676">
                <a:moveTo>
                  <a:pt x="0" y="3503"/>
                </a:moveTo>
                <a:lnTo>
                  <a:pt x="649951" y="1905"/>
                </a:lnTo>
                <a:cubicBezTo>
                  <a:pt x="676621" y="123825"/>
                  <a:pt x="743296" y="316230"/>
                  <a:pt x="1009996" y="333375"/>
                </a:cubicBezTo>
                <a:cubicBezTo>
                  <a:pt x="1261456" y="319405"/>
                  <a:pt x="1349086" y="114935"/>
                  <a:pt x="1358611" y="0"/>
                </a:cubicBezTo>
                <a:lnTo>
                  <a:pt x="2011680" y="3503"/>
                </a:lnTo>
                <a:lnTo>
                  <a:pt x="2011680" y="2828676"/>
                </a:lnTo>
                <a:lnTo>
                  <a:pt x="0" y="2828676"/>
                </a:lnTo>
                <a:lnTo>
                  <a:pt x="0" y="3503"/>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0" name="Rectangle 19">
            <a:extLst>
              <a:ext uri="{FF2B5EF4-FFF2-40B4-BE49-F238E27FC236}">
                <a16:creationId xmlns:a16="http://schemas.microsoft.com/office/drawing/2014/main" id="{5AF82DDD-EDEC-7D87-F43A-113C5E4A4FE7}"/>
              </a:ext>
              <a:ext uri="{C183D7F6-B498-43B3-948B-1728B52AA6E4}">
                <adec:decorative xmlns:adec="http://schemas.microsoft.com/office/drawing/2017/decorative" val="1"/>
              </a:ext>
            </a:extLst>
          </p:cNvPr>
          <p:cNvSpPr/>
          <p:nvPr userDrawn="1"/>
        </p:nvSpPr>
        <p:spPr>
          <a:xfrm>
            <a:off x="5116484"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hasCustomPrompt="1"/>
          </p:nvPr>
        </p:nvSpPr>
        <p:spPr>
          <a:xfrm>
            <a:off x="5162204"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0" name="Oval 9">
            <a:extLst>
              <a:ext uri="{FF2B5EF4-FFF2-40B4-BE49-F238E27FC236}">
                <a16:creationId xmlns:a16="http://schemas.microsoft.com/office/drawing/2014/main" id="{476F2D13-53B7-CE37-EA90-449A726B8A73}"/>
              </a:ext>
              <a:ext uri="{C183D7F6-B498-43B3-948B-1728B52AA6E4}">
                <adec:decorative xmlns:adec="http://schemas.microsoft.com/office/drawing/2017/decorative" val="1"/>
              </a:ext>
            </a:extLst>
          </p:cNvPr>
          <p:cNvSpPr>
            <a:spLocks noChangeAspect="1"/>
          </p:cNvSpPr>
          <p:nvPr userDrawn="1"/>
        </p:nvSpPr>
        <p:spPr>
          <a:xfrm>
            <a:off x="7976707" y="2373190"/>
            <a:ext cx="722376" cy="722376"/>
          </a:xfrm>
          <a:prstGeom prst="ellipse">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hasCustomPrompt="1"/>
          </p:nvPr>
        </p:nvSpPr>
        <p:spPr>
          <a:xfrm>
            <a:off x="7985853" y="2379412"/>
            <a:ext cx="704088" cy="704088"/>
          </a:xfrm>
          <a:prstGeom prst="ellipse">
            <a:avLst/>
          </a:prstGeom>
          <a:solidFill>
            <a:schemeClr val="accent3"/>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7332057"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1598 h 2826771"/>
              <a:gd name="connsiteX1" fmla="*/ 651163 w 2011680"/>
              <a:gd name="connsiteY1" fmla="*/ 0 h 2826771"/>
              <a:gd name="connsiteX2" fmla="*/ 2011680 w 2011680"/>
              <a:gd name="connsiteY2" fmla="*/ 1598 h 2826771"/>
              <a:gd name="connsiteX3" fmla="*/ 2011680 w 2011680"/>
              <a:gd name="connsiteY3" fmla="*/ 2826771 h 2826771"/>
              <a:gd name="connsiteX4" fmla="*/ 0 w 2011680"/>
              <a:gd name="connsiteY4" fmla="*/ 2826771 h 2826771"/>
              <a:gd name="connsiteX5" fmla="*/ 0 w 2011680"/>
              <a:gd name="connsiteY5" fmla="*/ 1598 h 2826771"/>
              <a:gd name="connsiteX0" fmla="*/ 0 w 2011680"/>
              <a:gd name="connsiteY0" fmla="*/ 1598 h 2826771"/>
              <a:gd name="connsiteX1" fmla="*/ 651163 w 2011680"/>
              <a:gd name="connsiteY1" fmla="*/ 0 h 2826771"/>
              <a:gd name="connsiteX2" fmla="*/ 1357283 w 2011680"/>
              <a:gd name="connsiteY2" fmla="*/ 254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1163 w 2011680"/>
              <a:gd name="connsiteY1" fmla="*/ 0 h 2826771"/>
              <a:gd name="connsiteX2" fmla="*/ 1014383 w 2011680"/>
              <a:gd name="connsiteY2" fmla="*/ 330200 h 2826771"/>
              <a:gd name="connsiteX3" fmla="*/ 1357283 w 2011680"/>
              <a:gd name="connsiteY3" fmla="*/ 254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1163" y="0"/>
                </a:lnTo>
                <a:cubicBezTo>
                  <a:pt x="681643" y="210820"/>
                  <a:pt x="861983" y="330200"/>
                  <a:pt x="1014383" y="330200"/>
                </a:cubicBezTo>
                <a:cubicBezTo>
                  <a:pt x="1164243" y="312420"/>
                  <a:pt x="1331883" y="218440"/>
                  <a:pt x="1357283" y="2540"/>
                </a:cubicBezTo>
                <a:lnTo>
                  <a:pt x="2011680" y="1598"/>
                </a:lnTo>
                <a:lnTo>
                  <a:pt x="2011680" y="2826771"/>
                </a:lnTo>
                <a:lnTo>
                  <a:pt x="0" y="2826771"/>
                </a:lnTo>
                <a:lnTo>
                  <a:pt x="0" y="1598"/>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4" name="Rectangle 23">
            <a:extLst>
              <a:ext uri="{FF2B5EF4-FFF2-40B4-BE49-F238E27FC236}">
                <a16:creationId xmlns:a16="http://schemas.microsoft.com/office/drawing/2014/main" id="{DC0053FE-E44A-CA97-F782-67FC633E722E}"/>
              </a:ext>
              <a:ext uri="{C183D7F6-B498-43B3-948B-1728B52AA6E4}">
                <adec:decorative xmlns:adec="http://schemas.microsoft.com/office/drawing/2017/decorative" val="1"/>
              </a:ext>
            </a:extLst>
          </p:cNvPr>
          <p:cNvSpPr/>
          <p:nvPr userDrawn="1"/>
        </p:nvSpPr>
        <p:spPr>
          <a:xfrm>
            <a:off x="7332057" y="4064834"/>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7377777"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
        <p:nvSpPr>
          <p:cNvPr id="11" name="Oval 10">
            <a:extLst>
              <a:ext uri="{FF2B5EF4-FFF2-40B4-BE49-F238E27FC236}">
                <a16:creationId xmlns:a16="http://schemas.microsoft.com/office/drawing/2014/main" id="{0288DB6F-1A86-5713-2420-7554D75CB811}"/>
              </a:ext>
              <a:ext uri="{C183D7F6-B498-43B3-948B-1728B52AA6E4}">
                <adec:decorative xmlns:adec="http://schemas.microsoft.com/office/drawing/2017/decorative" val="1"/>
              </a:ext>
            </a:extLst>
          </p:cNvPr>
          <p:cNvSpPr>
            <a:spLocks noChangeAspect="1"/>
          </p:cNvSpPr>
          <p:nvPr userDrawn="1"/>
        </p:nvSpPr>
        <p:spPr>
          <a:xfrm>
            <a:off x="10190018" y="2373190"/>
            <a:ext cx="722376" cy="722376"/>
          </a:xfrm>
          <a:prstGeom prst="ellipse">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hasCustomPrompt="1"/>
          </p:nvPr>
        </p:nvSpPr>
        <p:spPr>
          <a:xfrm>
            <a:off x="10201425" y="2379412"/>
            <a:ext cx="704088" cy="704088"/>
          </a:xfrm>
          <a:prstGeom prst="ellipse">
            <a:avLst/>
          </a:prstGeom>
          <a:solidFill>
            <a:schemeClr val="accent1"/>
          </a:solidFill>
        </p:spPr>
        <p:txBody>
          <a:bodyPr lIns="0" tIns="0" rIns="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9547629" y="2758440"/>
            <a:ext cx="2011680" cy="2826771"/>
          </a:xfrm>
          <a:custGeom>
            <a:avLst/>
            <a:gdLst>
              <a:gd name="connsiteX0" fmla="*/ 0 w 2011680"/>
              <a:gd name="connsiteY0" fmla="*/ 0 h 2825173"/>
              <a:gd name="connsiteX1" fmla="*/ 2011680 w 2011680"/>
              <a:gd name="connsiteY1" fmla="*/ 0 h 2825173"/>
              <a:gd name="connsiteX2" fmla="*/ 2011680 w 2011680"/>
              <a:gd name="connsiteY2" fmla="*/ 2825173 h 2825173"/>
              <a:gd name="connsiteX3" fmla="*/ 0 w 2011680"/>
              <a:gd name="connsiteY3" fmla="*/ 2825173 h 2825173"/>
              <a:gd name="connsiteX4" fmla="*/ 0 w 2011680"/>
              <a:gd name="connsiteY4" fmla="*/ 0 h 2825173"/>
              <a:gd name="connsiteX0" fmla="*/ 0 w 2011680"/>
              <a:gd name="connsiteY0" fmla="*/ 0 h 2825173"/>
              <a:gd name="connsiteX1" fmla="*/ 655551 w 2011680"/>
              <a:gd name="connsiteY1" fmla="*/ 942 h 2825173"/>
              <a:gd name="connsiteX2" fmla="*/ 2011680 w 2011680"/>
              <a:gd name="connsiteY2" fmla="*/ 0 h 2825173"/>
              <a:gd name="connsiteX3" fmla="*/ 2011680 w 2011680"/>
              <a:gd name="connsiteY3" fmla="*/ 2825173 h 2825173"/>
              <a:gd name="connsiteX4" fmla="*/ 0 w 2011680"/>
              <a:gd name="connsiteY4" fmla="*/ 2825173 h 2825173"/>
              <a:gd name="connsiteX5" fmla="*/ 0 w 2011680"/>
              <a:gd name="connsiteY5" fmla="*/ 0 h 2825173"/>
              <a:gd name="connsiteX0" fmla="*/ 0 w 2011680"/>
              <a:gd name="connsiteY0" fmla="*/ 1598 h 2826771"/>
              <a:gd name="connsiteX1" fmla="*/ 655551 w 2011680"/>
              <a:gd name="connsiteY1" fmla="*/ 2540 h 2826771"/>
              <a:gd name="connsiteX2" fmla="*/ 1364211 w 2011680"/>
              <a:gd name="connsiteY2" fmla="*/ 0 h 2826771"/>
              <a:gd name="connsiteX3" fmla="*/ 2011680 w 2011680"/>
              <a:gd name="connsiteY3" fmla="*/ 1598 h 2826771"/>
              <a:gd name="connsiteX4" fmla="*/ 2011680 w 2011680"/>
              <a:gd name="connsiteY4" fmla="*/ 2826771 h 2826771"/>
              <a:gd name="connsiteX5" fmla="*/ 0 w 2011680"/>
              <a:gd name="connsiteY5" fmla="*/ 2826771 h 2826771"/>
              <a:gd name="connsiteX6" fmla="*/ 0 w 2011680"/>
              <a:gd name="connsiteY6"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 name="connsiteX0" fmla="*/ 0 w 2011680"/>
              <a:gd name="connsiteY0" fmla="*/ 1598 h 2826771"/>
              <a:gd name="connsiteX1" fmla="*/ 655551 w 2011680"/>
              <a:gd name="connsiteY1" fmla="*/ 2540 h 2826771"/>
              <a:gd name="connsiteX2" fmla="*/ 1016231 w 2011680"/>
              <a:gd name="connsiteY2" fmla="*/ 327660 h 2826771"/>
              <a:gd name="connsiteX3" fmla="*/ 1364211 w 2011680"/>
              <a:gd name="connsiteY3" fmla="*/ 0 h 2826771"/>
              <a:gd name="connsiteX4" fmla="*/ 2011680 w 2011680"/>
              <a:gd name="connsiteY4" fmla="*/ 1598 h 2826771"/>
              <a:gd name="connsiteX5" fmla="*/ 2011680 w 2011680"/>
              <a:gd name="connsiteY5" fmla="*/ 2826771 h 2826771"/>
              <a:gd name="connsiteX6" fmla="*/ 0 w 2011680"/>
              <a:gd name="connsiteY6" fmla="*/ 2826771 h 2826771"/>
              <a:gd name="connsiteX7" fmla="*/ 0 w 2011680"/>
              <a:gd name="connsiteY7" fmla="*/ 1598 h 282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1680" h="2826771">
                <a:moveTo>
                  <a:pt x="0" y="1598"/>
                </a:moveTo>
                <a:lnTo>
                  <a:pt x="655551" y="2540"/>
                </a:lnTo>
                <a:cubicBezTo>
                  <a:pt x="686031" y="198120"/>
                  <a:pt x="833351" y="335280"/>
                  <a:pt x="1016231" y="327660"/>
                </a:cubicBezTo>
                <a:cubicBezTo>
                  <a:pt x="1205884" y="340360"/>
                  <a:pt x="1362518" y="137160"/>
                  <a:pt x="1364211" y="0"/>
                </a:cubicBezTo>
                <a:lnTo>
                  <a:pt x="2011680" y="1598"/>
                </a:lnTo>
                <a:lnTo>
                  <a:pt x="2011680" y="2826771"/>
                </a:lnTo>
                <a:lnTo>
                  <a:pt x="0" y="2826771"/>
                </a:lnTo>
                <a:lnTo>
                  <a:pt x="0" y="1598"/>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22" name="Rectangle 21">
            <a:extLst>
              <a:ext uri="{FF2B5EF4-FFF2-40B4-BE49-F238E27FC236}">
                <a16:creationId xmlns:a16="http://schemas.microsoft.com/office/drawing/2014/main" id="{E47E492E-967F-54B7-55B1-08A5E1C3615B}"/>
              </a:ext>
              <a:ext uri="{C183D7F6-B498-43B3-948B-1728B52AA6E4}">
                <adec:decorative xmlns:adec="http://schemas.microsoft.com/office/drawing/2017/decorative" val="1"/>
              </a:ext>
            </a:extLst>
          </p:cNvPr>
          <p:cNvSpPr/>
          <p:nvPr userDrawn="1"/>
        </p:nvSpPr>
        <p:spPr>
          <a:xfrm>
            <a:off x="9547629" y="4064834"/>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9593349" y="4156758"/>
            <a:ext cx="1920240" cy="1371600"/>
          </a:xfrm>
          <a:noFill/>
          <a:ln>
            <a:noFill/>
          </a:ln>
        </p:spPr>
        <p:txBody>
          <a:bodyPr lIns="91440" rIns="91440" anchor="ctr">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872516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758952" y="731520"/>
            <a:ext cx="10671048" cy="2126438"/>
          </a:xfrm>
        </p:spPr>
        <p:txBody>
          <a:bodyPr/>
          <a:lstStyle>
            <a:lvl1pPr>
              <a:lnSpc>
                <a:spcPct val="100000"/>
              </a:lnSpc>
              <a:defRPr>
                <a:solidFill>
                  <a:schemeClr val="accent6"/>
                </a:solidFill>
              </a:defRPr>
            </a:lvl1pPr>
          </a:lstStyle>
          <a:p>
            <a:r>
              <a:rPr lang="en-US" dirty="0"/>
              <a:t>Click to add title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800" b="0"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MMM YYYY</a:t>
            </a:r>
          </a:p>
        </p:txBody>
      </p:sp>
      <p:cxnSp>
        <p:nvCxnSpPr>
          <p:cNvPr id="42" name="Straight Connector 41">
            <a:extLst>
              <a:ext uri="{FF2B5EF4-FFF2-40B4-BE49-F238E27FC236}">
                <a16:creationId xmlns:a16="http://schemas.microsoft.com/office/drawing/2014/main" id="{E6BE61D7-B0A3-902B-4F58-727982880EF5}"/>
              </a:ext>
              <a:ext uri="{C183D7F6-B498-43B3-948B-1728B52AA6E4}">
                <adec:decorative xmlns:adec="http://schemas.microsoft.com/office/drawing/2017/decorative" val="1"/>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5B4623-C6B7-83B6-05A1-17D69EA8DAB1}"/>
              </a:ext>
              <a:ext uri="{C183D7F6-B498-43B3-948B-1728B52AA6E4}">
                <adec:decorative xmlns:adec="http://schemas.microsoft.com/office/drawing/2017/decorative" val="1"/>
              </a:ext>
            </a:extLst>
          </p:cNvPr>
          <p:cNvSpPr/>
          <p:nvPr userDrawn="1"/>
        </p:nvSpPr>
        <p:spPr>
          <a:xfrm rot="16200000">
            <a:off x="1669440"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7C16B48C-2241-2A09-2A32-FB55BCFD6524}"/>
              </a:ext>
              <a:ext uri="{C183D7F6-B498-43B3-948B-1728B52AA6E4}">
                <adec:decorative xmlns:adec="http://schemas.microsoft.com/office/drawing/2017/decorative" val="1"/>
              </a:ext>
            </a:extLst>
          </p:cNvPr>
          <p:cNvSpPr/>
          <p:nvPr userDrawn="1"/>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3DC7B0C-730B-4FE8-3BFD-D787B1950638}"/>
              </a:ext>
              <a:ext uri="{C183D7F6-B498-43B3-948B-1728B52AA6E4}">
                <adec:decorative xmlns:adec="http://schemas.microsoft.com/office/drawing/2017/decorative" val="1"/>
              </a:ext>
            </a:extLst>
          </p:cNvPr>
          <p:cNvSpPr/>
          <p:nvPr userDrawn="1"/>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47B2BF2-C193-18BC-3798-C9611C4182C4}"/>
              </a:ext>
              <a:ext uri="{C183D7F6-B498-43B3-948B-1728B52AA6E4}">
                <adec:decorative xmlns:adec="http://schemas.microsoft.com/office/drawing/2017/decorative" val="1"/>
              </a:ext>
            </a:extLst>
          </p:cNvPr>
          <p:cNvSpPr/>
          <p:nvPr userDrawn="1"/>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A8E087E-B71E-C8CE-2C40-B3EACA40D29C}"/>
              </a:ext>
              <a:ext uri="{C183D7F6-B498-43B3-948B-1728B52AA6E4}">
                <adec:decorative xmlns:adec="http://schemas.microsoft.com/office/drawing/2017/decorative" val="1"/>
              </a:ext>
            </a:extLst>
          </p:cNvPr>
          <p:cNvSpPr/>
          <p:nvPr userDrawn="1"/>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hasCustomPrompt="1"/>
          </p:nvPr>
        </p:nvSpPr>
        <p:spPr>
          <a:xfrm>
            <a:off x="685338"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hasCustomPrompt="1"/>
          </p:nvPr>
        </p:nvSpPr>
        <p:spPr>
          <a:xfrm>
            <a:off x="2900911"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hasCustomPrompt="1"/>
          </p:nvPr>
        </p:nvSpPr>
        <p:spPr>
          <a:xfrm>
            <a:off x="5116484"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hasCustomPrompt="1"/>
          </p:nvPr>
        </p:nvSpPr>
        <p:spPr>
          <a:xfrm>
            <a:off x="7332057"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hasCustomPrompt="1"/>
          </p:nvPr>
        </p:nvSpPr>
        <p:spPr>
          <a:xfrm>
            <a:off x="9547629" y="4745736"/>
            <a:ext cx="1993392" cy="795528"/>
          </a:xfrm>
          <a:noFill/>
        </p:spPr>
        <p:txBody>
          <a:bodyPr lIns="0" rIns="0" anchor="t" anchorCtr="0">
            <a:normAutofit/>
          </a:bodyPr>
          <a:lstStyle>
            <a:lvl1pPr marL="0" indent="0" algn="ctr">
              <a:spcBef>
                <a:spcPts val="0"/>
              </a:spcBef>
              <a:buNone/>
              <a:defRPr sz="1500"/>
            </a:lvl1pPr>
          </a:lstStyle>
          <a:p>
            <a:pPr lvl="0"/>
            <a:r>
              <a:rPr lang="en-US" dirty="0"/>
              <a:t>Click to add text</a:t>
            </a:r>
          </a:p>
        </p:txBody>
      </p:sp>
    </p:spTree>
    <p:extLst>
      <p:ext uri="{BB962C8B-B14F-4D97-AF65-F5344CB8AC3E}">
        <p14:creationId xmlns:p14="http://schemas.microsoft.com/office/powerpoint/2010/main" val="185033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6" name="Freeform: Shape 25">
            <a:extLst>
              <a:ext uri="{FF2B5EF4-FFF2-40B4-BE49-F238E27FC236}">
                <a16:creationId xmlns:a16="http://schemas.microsoft.com/office/drawing/2014/main" id="{68E760EA-7D83-1DF2-A8EE-4F218084E74F}"/>
              </a:ext>
              <a:ext uri="{C183D7F6-B498-43B3-948B-1728B52AA6E4}">
                <adec:decorative xmlns:adec="http://schemas.microsoft.com/office/drawing/2017/decorative" val="1"/>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FF3F3353-78A1-F584-81A6-9513382DF18F}"/>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113674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3986784" y="701702"/>
            <a:ext cx="7439243" cy="1309978"/>
          </a:xfrm>
        </p:spPr>
        <p:txBody>
          <a:bodyPr>
            <a:noAutofit/>
          </a:bodyPr>
          <a:lstStyle>
            <a:lvl1pPr algn="l">
              <a:lnSpc>
                <a:spcPct val="100000"/>
              </a:lnSpc>
              <a:defRPr/>
            </a:lvl1pPr>
          </a:lstStyle>
          <a:p>
            <a:r>
              <a:rPr lang="en-US" dirty="0"/>
              <a:t>Click to add title</a:t>
            </a:r>
          </a:p>
        </p:txBody>
      </p:sp>
      <p:sp>
        <p:nvSpPr>
          <p:cNvPr id="9" name="Slide Number Placeholder 8"/>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Text Placeholder 2"/>
          <p:cNvSpPr>
            <a:spLocks noGrp="1"/>
          </p:cNvSpPr>
          <p:nvPr>
            <p:ph type="body" idx="1" hasCustomPrompt="1"/>
          </p:nvPr>
        </p:nvSpPr>
        <p:spPr>
          <a:xfrm>
            <a:off x="3986784" y="2071314"/>
            <a:ext cx="3813048"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p:cNvSpPr>
            <a:spLocks noGrp="1"/>
          </p:cNvSpPr>
          <p:nvPr>
            <p:ph sz="half" idx="2" hasCustomPrompt="1"/>
          </p:nvPr>
        </p:nvSpPr>
        <p:spPr>
          <a:xfrm>
            <a:off x="3986784" y="2877312"/>
            <a:ext cx="3803992"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7857877" y="2071314"/>
            <a:ext cx="3568150" cy="730504"/>
          </a:xfrm>
        </p:spPr>
        <p:txBody>
          <a:bodyPr anchor="ctr" anchorCtr="0">
            <a:noAutofit/>
          </a:bodyPr>
          <a:lstStyle>
            <a:lvl1pPr marL="0" indent="0">
              <a:spcBef>
                <a:spcPts val="0"/>
              </a:spcBef>
              <a:buNone/>
              <a:defRPr sz="1800" b="0" cap="all" baseline="0">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 name="Content Placeholder 5"/>
          <p:cNvSpPr>
            <a:spLocks noGrp="1"/>
          </p:cNvSpPr>
          <p:nvPr>
            <p:ph sz="quarter" idx="4" hasCustomPrompt="1"/>
          </p:nvPr>
        </p:nvSpPr>
        <p:spPr>
          <a:xfrm>
            <a:off x="7857877" y="2877312"/>
            <a:ext cx="3568150" cy="3684588"/>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1031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hasCustomPrompt="1"/>
          </p:nvPr>
        </p:nvSpPr>
        <p:spPr>
          <a:xfrm>
            <a:off x="758952" y="741458"/>
            <a:ext cx="10671048" cy="1459858"/>
          </a:xfrm>
        </p:spPr>
        <p:txBody>
          <a:bodyPr>
            <a:noAutofit/>
          </a:bodyPr>
          <a:lstStyle>
            <a:lvl1pPr>
              <a:lnSpc>
                <a:spcPct val="100000"/>
              </a:lnSpc>
              <a:defRPr/>
            </a:lvl1pPr>
          </a:lstStyle>
          <a:p>
            <a:r>
              <a:rPr lang="en-US" dirty="0"/>
              <a:t>Click to add title</a:t>
            </a:r>
          </a:p>
        </p:txBody>
      </p:sp>
      <p:sp>
        <p:nvSpPr>
          <p:cNvPr id="4" name="Footer Placeholder 3">
            <a:extLst>
              <a:ext uri="{FF2B5EF4-FFF2-40B4-BE49-F238E27FC236}">
                <a16:creationId xmlns:a16="http://schemas.microsoft.com/office/drawing/2014/main" id="{317B5E29-6335-83BC-FA01-FAE422D2658B}"/>
              </a:ext>
            </a:extLst>
          </p:cNvPr>
          <p:cNvSpPr>
            <a:spLocks noGrp="1"/>
          </p:cNvSpPr>
          <p:nvPr>
            <p:ph type="ftr" sz="quarter" idx="11"/>
          </p:nvPr>
        </p:nvSpPr>
        <p:spPr/>
        <p:txBody>
          <a:bodyPr>
            <a:noAutofit/>
          </a:bodyPr>
          <a:lstStyle>
            <a:lvl1pPr>
              <a:defRPr>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hasCustomPrompt="1"/>
          </p:nvPr>
        </p:nvSpPr>
        <p:spPr>
          <a:xfrm>
            <a:off x="1911096" y="2407653"/>
            <a:ext cx="932688" cy="932688"/>
          </a:xfrm>
          <a:prstGeom prst="ellipse">
            <a:avLst/>
          </a:prstGeom>
          <a:solidFill>
            <a:schemeClr val="accent3"/>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hasCustomPrompt="1"/>
          </p:nvPr>
        </p:nvSpPr>
        <p:spPr>
          <a:xfrm>
            <a:off x="713232" y="2885439"/>
            <a:ext cx="3328416" cy="356386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6845 h 3563861"/>
              <a:gd name="connsiteX1" fmla="*/ 1191768 w 3328416"/>
              <a:gd name="connsiteY1" fmla="*/ 0 h 3563861"/>
              <a:gd name="connsiteX2" fmla="*/ 3328416 w 3328416"/>
              <a:gd name="connsiteY2" fmla="*/ 6845 h 3563861"/>
              <a:gd name="connsiteX3" fmla="*/ 3328416 w 3328416"/>
              <a:gd name="connsiteY3" fmla="*/ 3563861 h 3563861"/>
              <a:gd name="connsiteX4" fmla="*/ 0 w 3328416"/>
              <a:gd name="connsiteY4" fmla="*/ 3563861 h 3563861"/>
              <a:gd name="connsiteX5" fmla="*/ 0 w 3328416"/>
              <a:gd name="connsiteY5"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2126488 w 3328416"/>
              <a:gd name="connsiteY2" fmla="*/ 1 h 3563861"/>
              <a:gd name="connsiteX3" fmla="*/ 3328416 w 3328416"/>
              <a:gd name="connsiteY3" fmla="*/ 6845 h 3563861"/>
              <a:gd name="connsiteX4" fmla="*/ 3328416 w 3328416"/>
              <a:gd name="connsiteY4" fmla="*/ 3563861 h 3563861"/>
              <a:gd name="connsiteX5" fmla="*/ 0 w 3328416"/>
              <a:gd name="connsiteY5" fmla="*/ 3563861 h 3563861"/>
              <a:gd name="connsiteX6" fmla="*/ 0 w 3328416"/>
              <a:gd name="connsiteY6"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 name="connsiteX0" fmla="*/ 0 w 3328416"/>
              <a:gd name="connsiteY0" fmla="*/ 6845 h 3563861"/>
              <a:gd name="connsiteX1" fmla="*/ 1191768 w 3328416"/>
              <a:gd name="connsiteY1" fmla="*/ 0 h 3563861"/>
              <a:gd name="connsiteX2" fmla="*/ 1679448 w 3328416"/>
              <a:gd name="connsiteY2" fmla="*/ 452121 h 3563861"/>
              <a:gd name="connsiteX3" fmla="*/ 2126488 w 3328416"/>
              <a:gd name="connsiteY3" fmla="*/ 1 h 3563861"/>
              <a:gd name="connsiteX4" fmla="*/ 3328416 w 3328416"/>
              <a:gd name="connsiteY4" fmla="*/ 6845 h 3563861"/>
              <a:gd name="connsiteX5" fmla="*/ 3328416 w 3328416"/>
              <a:gd name="connsiteY5" fmla="*/ 3563861 h 3563861"/>
              <a:gd name="connsiteX6" fmla="*/ 0 w 3328416"/>
              <a:gd name="connsiteY6" fmla="*/ 3563861 h 3563861"/>
              <a:gd name="connsiteX7" fmla="*/ 0 w 3328416"/>
              <a:gd name="connsiteY7" fmla="*/ 6845 h 356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63861">
                <a:moveTo>
                  <a:pt x="0" y="6845"/>
                </a:moveTo>
                <a:lnTo>
                  <a:pt x="1191768" y="0"/>
                </a:lnTo>
                <a:cubicBezTo>
                  <a:pt x="1278636" y="383458"/>
                  <a:pt x="1523661" y="452121"/>
                  <a:pt x="1679448" y="452121"/>
                </a:cubicBezTo>
                <a:cubicBezTo>
                  <a:pt x="1835235" y="452121"/>
                  <a:pt x="2146300" y="265349"/>
                  <a:pt x="2126488" y="1"/>
                </a:cubicBezTo>
                <a:lnTo>
                  <a:pt x="3328416" y="6845"/>
                </a:lnTo>
                <a:lnTo>
                  <a:pt x="3328416" y="3563861"/>
                </a:lnTo>
                <a:lnTo>
                  <a:pt x="0" y="3563861"/>
                </a:lnTo>
                <a:lnTo>
                  <a:pt x="0" y="6845"/>
                </a:lnTo>
                <a:close/>
              </a:path>
            </a:pathLst>
          </a:custGeom>
          <a:noFill/>
          <a:ln w="12700">
            <a:solidFill>
              <a:schemeClr val="accent3"/>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hasCustomPrompt="1"/>
          </p:nvPr>
        </p:nvSpPr>
        <p:spPr>
          <a:xfrm>
            <a:off x="992124"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hasCustomPrompt="1"/>
          </p:nvPr>
        </p:nvSpPr>
        <p:spPr>
          <a:xfrm>
            <a:off x="5641848" y="2407653"/>
            <a:ext cx="932688" cy="932688"/>
          </a:xfrm>
          <a:prstGeom prst="ellipse">
            <a:avLst/>
          </a:prstGeom>
          <a:solidFill>
            <a:schemeClr val="accent1"/>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hasCustomPrompt="1"/>
          </p:nvPr>
        </p:nvSpPr>
        <p:spPr>
          <a:xfrm>
            <a:off x="4443984" y="2890519"/>
            <a:ext cx="3328416" cy="355878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1765 h 3558781"/>
              <a:gd name="connsiteX1" fmla="*/ 1189736 w 3328416"/>
              <a:gd name="connsiteY1" fmla="*/ 0 h 3558781"/>
              <a:gd name="connsiteX2" fmla="*/ 3328416 w 3328416"/>
              <a:gd name="connsiteY2" fmla="*/ 1765 h 3558781"/>
              <a:gd name="connsiteX3" fmla="*/ 3328416 w 3328416"/>
              <a:gd name="connsiteY3" fmla="*/ 3558781 h 3558781"/>
              <a:gd name="connsiteX4" fmla="*/ 0 w 3328416"/>
              <a:gd name="connsiteY4" fmla="*/ 3558781 h 3558781"/>
              <a:gd name="connsiteX5" fmla="*/ 0 w 3328416"/>
              <a:gd name="connsiteY5" fmla="*/ 1765 h 3558781"/>
              <a:gd name="connsiteX0" fmla="*/ 0 w 3328416"/>
              <a:gd name="connsiteY0" fmla="*/ 1765 h 3558781"/>
              <a:gd name="connsiteX1" fmla="*/ 1189736 w 3328416"/>
              <a:gd name="connsiteY1" fmla="*/ 0 h 3558781"/>
              <a:gd name="connsiteX2" fmla="*/ 2134616 w 3328416"/>
              <a:gd name="connsiteY2" fmla="*/ 1 h 3558781"/>
              <a:gd name="connsiteX3" fmla="*/ 3328416 w 3328416"/>
              <a:gd name="connsiteY3" fmla="*/ 1765 h 3558781"/>
              <a:gd name="connsiteX4" fmla="*/ 3328416 w 3328416"/>
              <a:gd name="connsiteY4" fmla="*/ 3558781 h 3558781"/>
              <a:gd name="connsiteX5" fmla="*/ 0 w 3328416"/>
              <a:gd name="connsiteY5" fmla="*/ 3558781 h 3558781"/>
              <a:gd name="connsiteX6" fmla="*/ 0 w 3328416"/>
              <a:gd name="connsiteY6" fmla="*/ 1765 h 3558781"/>
              <a:gd name="connsiteX0" fmla="*/ 0 w 3328416"/>
              <a:gd name="connsiteY0" fmla="*/ 1765 h 3558781"/>
              <a:gd name="connsiteX1" fmla="*/ 1189736 w 3328416"/>
              <a:gd name="connsiteY1" fmla="*/ 0 h 3558781"/>
              <a:gd name="connsiteX2" fmla="*/ 1672336 w 3328416"/>
              <a:gd name="connsiteY2" fmla="*/ 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7244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 name="connsiteX0" fmla="*/ 0 w 3328416"/>
              <a:gd name="connsiteY0" fmla="*/ 1765 h 3558781"/>
              <a:gd name="connsiteX1" fmla="*/ 1189736 w 3328416"/>
              <a:gd name="connsiteY1" fmla="*/ 0 h 3558781"/>
              <a:gd name="connsiteX2" fmla="*/ 1672336 w 3328416"/>
              <a:gd name="connsiteY2" fmla="*/ 461011 h 3558781"/>
              <a:gd name="connsiteX3" fmla="*/ 2134616 w 3328416"/>
              <a:gd name="connsiteY3" fmla="*/ 1 h 3558781"/>
              <a:gd name="connsiteX4" fmla="*/ 3328416 w 3328416"/>
              <a:gd name="connsiteY4" fmla="*/ 1765 h 3558781"/>
              <a:gd name="connsiteX5" fmla="*/ 3328416 w 3328416"/>
              <a:gd name="connsiteY5" fmla="*/ 3558781 h 3558781"/>
              <a:gd name="connsiteX6" fmla="*/ 0 w 3328416"/>
              <a:gd name="connsiteY6" fmla="*/ 3558781 h 3558781"/>
              <a:gd name="connsiteX7" fmla="*/ 0 w 3328416"/>
              <a:gd name="connsiteY7" fmla="*/ 1765 h 355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8781">
                <a:moveTo>
                  <a:pt x="0" y="1765"/>
                </a:moveTo>
                <a:lnTo>
                  <a:pt x="1189736" y="0"/>
                </a:lnTo>
                <a:cubicBezTo>
                  <a:pt x="1213443" y="191770"/>
                  <a:pt x="1332399" y="417831"/>
                  <a:pt x="1672336" y="461011"/>
                </a:cubicBezTo>
                <a:cubicBezTo>
                  <a:pt x="2024549" y="425451"/>
                  <a:pt x="2136733" y="127001"/>
                  <a:pt x="2134616" y="1"/>
                </a:cubicBezTo>
                <a:lnTo>
                  <a:pt x="3328416" y="1765"/>
                </a:lnTo>
                <a:lnTo>
                  <a:pt x="3328416" y="3558781"/>
                </a:lnTo>
                <a:lnTo>
                  <a:pt x="0" y="3558781"/>
                </a:lnTo>
                <a:lnTo>
                  <a:pt x="0" y="1765"/>
                </a:lnTo>
                <a:close/>
              </a:path>
            </a:pathLst>
          </a:custGeom>
          <a:noFill/>
          <a:ln w="12700">
            <a:solidFill>
              <a:schemeClr val="accent1"/>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hasCustomPrompt="1"/>
          </p:nvPr>
        </p:nvSpPr>
        <p:spPr>
          <a:xfrm>
            <a:off x="4722876"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hasCustomPrompt="1"/>
          </p:nvPr>
        </p:nvSpPr>
        <p:spPr>
          <a:xfrm>
            <a:off x="9290304" y="2407653"/>
            <a:ext cx="932688" cy="932688"/>
          </a:xfrm>
          <a:prstGeom prst="ellipse">
            <a:avLst/>
          </a:prstGeom>
          <a:solidFill>
            <a:schemeClr val="accent4"/>
          </a:solidFill>
        </p:spPr>
        <p:txBody>
          <a:bodyPr lIns="91440" tIns="0" rIns="91440" bIns="0" anchor="t" anchorCtr="0">
            <a:noAutofit/>
          </a:bodyPr>
          <a:lstStyle>
            <a:lvl1pPr marL="0" indent="0" algn="ctr">
              <a:lnSpc>
                <a:spcPct val="80000"/>
              </a:lnSpc>
              <a:spcBef>
                <a:spcPts val="0"/>
              </a:spcBef>
              <a:buNone/>
              <a:defRPr sz="900"/>
            </a:lvl1pPr>
          </a:lstStyle>
          <a:p>
            <a:pPr lvl="0"/>
            <a:r>
              <a:rPr lang="en-US" dirty="0"/>
              <a:t>Picture</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hasCustomPrompt="1"/>
          </p:nvPr>
        </p:nvSpPr>
        <p:spPr>
          <a:xfrm>
            <a:off x="8092440" y="2891789"/>
            <a:ext cx="3328416" cy="3557511"/>
          </a:xfrm>
          <a:custGeom>
            <a:avLst/>
            <a:gdLst>
              <a:gd name="connsiteX0" fmla="*/ 0 w 3328416"/>
              <a:gd name="connsiteY0" fmla="*/ 0 h 3557016"/>
              <a:gd name="connsiteX1" fmla="*/ 3328416 w 3328416"/>
              <a:gd name="connsiteY1" fmla="*/ 0 h 3557016"/>
              <a:gd name="connsiteX2" fmla="*/ 3328416 w 3328416"/>
              <a:gd name="connsiteY2" fmla="*/ 3557016 h 3557016"/>
              <a:gd name="connsiteX3" fmla="*/ 0 w 3328416"/>
              <a:gd name="connsiteY3" fmla="*/ 3557016 h 3557016"/>
              <a:gd name="connsiteX4" fmla="*/ 0 w 3328416"/>
              <a:gd name="connsiteY4" fmla="*/ 0 h 3557016"/>
              <a:gd name="connsiteX0" fmla="*/ 0 w 3328416"/>
              <a:gd name="connsiteY0" fmla="*/ 495 h 3557511"/>
              <a:gd name="connsiteX1" fmla="*/ 1184910 w 3328416"/>
              <a:gd name="connsiteY1" fmla="*/ 0 h 3557511"/>
              <a:gd name="connsiteX2" fmla="*/ 3328416 w 3328416"/>
              <a:gd name="connsiteY2" fmla="*/ 495 h 3557511"/>
              <a:gd name="connsiteX3" fmla="*/ 3328416 w 3328416"/>
              <a:gd name="connsiteY3" fmla="*/ 3557511 h 3557511"/>
              <a:gd name="connsiteX4" fmla="*/ 0 w 3328416"/>
              <a:gd name="connsiteY4" fmla="*/ 3557511 h 3557511"/>
              <a:gd name="connsiteX5" fmla="*/ 0 w 3328416"/>
              <a:gd name="connsiteY5" fmla="*/ 495 h 3557511"/>
              <a:gd name="connsiteX0" fmla="*/ 0 w 3328416"/>
              <a:gd name="connsiteY0" fmla="*/ 495 h 3557511"/>
              <a:gd name="connsiteX1" fmla="*/ 1184910 w 3328416"/>
              <a:gd name="connsiteY1" fmla="*/ 0 h 3557511"/>
              <a:gd name="connsiteX2" fmla="*/ 2133600 w 3328416"/>
              <a:gd name="connsiteY2" fmla="*/ 1 h 3557511"/>
              <a:gd name="connsiteX3" fmla="*/ 3328416 w 3328416"/>
              <a:gd name="connsiteY3" fmla="*/ 495 h 3557511"/>
              <a:gd name="connsiteX4" fmla="*/ 3328416 w 3328416"/>
              <a:gd name="connsiteY4" fmla="*/ 3557511 h 3557511"/>
              <a:gd name="connsiteX5" fmla="*/ 0 w 3328416"/>
              <a:gd name="connsiteY5" fmla="*/ 3557511 h 3557511"/>
              <a:gd name="connsiteX6" fmla="*/ 0 w 3328416"/>
              <a:gd name="connsiteY6" fmla="*/ 495 h 3557511"/>
              <a:gd name="connsiteX0" fmla="*/ 0 w 3328416"/>
              <a:gd name="connsiteY0" fmla="*/ 495 h 3557511"/>
              <a:gd name="connsiteX1" fmla="*/ 1184910 w 3328416"/>
              <a:gd name="connsiteY1" fmla="*/ 0 h 3557511"/>
              <a:gd name="connsiteX2" fmla="*/ 1642110 w 3328416"/>
              <a:gd name="connsiteY2" fmla="*/ 47625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 name="connsiteX0" fmla="*/ 0 w 3328416"/>
              <a:gd name="connsiteY0" fmla="*/ 495 h 3557511"/>
              <a:gd name="connsiteX1" fmla="*/ 1184910 w 3328416"/>
              <a:gd name="connsiteY1" fmla="*/ 0 h 3557511"/>
              <a:gd name="connsiteX2" fmla="*/ 1672590 w 3328416"/>
              <a:gd name="connsiteY2" fmla="*/ 457201 h 3557511"/>
              <a:gd name="connsiteX3" fmla="*/ 2133600 w 3328416"/>
              <a:gd name="connsiteY3" fmla="*/ 1 h 3557511"/>
              <a:gd name="connsiteX4" fmla="*/ 3328416 w 3328416"/>
              <a:gd name="connsiteY4" fmla="*/ 495 h 3557511"/>
              <a:gd name="connsiteX5" fmla="*/ 3328416 w 3328416"/>
              <a:gd name="connsiteY5" fmla="*/ 3557511 h 3557511"/>
              <a:gd name="connsiteX6" fmla="*/ 0 w 3328416"/>
              <a:gd name="connsiteY6" fmla="*/ 3557511 h 3557511"/>
              <a:gd name="connsiteX7" fmla="*/ 0 w 3328416"/>
              <a:gd name="connsiteY7" fmla="*/ 495 h 3557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8416" h="3557511">
                <a:moveTo>
                  <a:pt x="0" y="495"/>
                </a:moveTo>
                <a:lnTo>
                  <a:pt x="1184910" y="0"/>
                </a:lnTo>
                <a:cubicBezTo>
                  <a:pt x="1215390" y="266700"/>
                  <a:pt x="1375410" y="415291"/>
                  <a:pt x="1672590" y="457201"/>
                </a:cubicBezTo>
                <a:cubicBezTo>
                  <a:pt x="2032000" y="411481"/>
                  <a:pt x="2098040" y="179071"/>
                  <a:pt x="2133600" y="1"/>
                </a:cubicBezTo>
                <a:lnTo>
                  <a:pt x="3328416" y="495"/>
                </a:lnTo>
                <a:lnTo>
                  <a:pt x="3328416" y="3557511"/>
                </a:lnTo>
                <a:lnTo>
                  <a:pt x="0" y="3557511"/>
                </a:lnTo>
                <a:lnTo>
                  <a:pt x="0" y="495"/>
                </a:lnTo>
                <a:close/>
              </a:path>
            </a:pathLst>
          </a:custGeom>
          <a:noFill/>
          <a:ln w="12700">
            <a:solidFill>
              <a:schemeClr val="accent4"/>
            </a:solidFill>
          </a:ln>
        </p:spPr>
        <p:txBody>
          <a:bodyPr tIns="685800" anchor="t">
            <a:noAutofit/>
          </a:bodyPr>
          <a:lstStyle>
            <a:lvl1pPr marL="0" indent="0" algn="ctr">
              <a:lnSpc>
                <a:spcPct val="100000"/>
              </a:lnSpc>
              <a:spcBef>
                <a:spcPts val="0"/>
              </a:spcBef>
              <a:buNone/>
              <a:defRPr sz="1800" b="1" cap="all" spc="0" baseline="0">
                <a:solidFill>
                  <a:schemeClr val="accent6"/>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hasCustomPrompt="1"/>
          </p:nvPr>
        </p:nvSpPr>
        <p:spPr>
          <a:xfrm>
            <a:off x="8371332" y="4099293"/>
            <a:ext cx="2770632" cy="2206752"/>
          </a:xfrm>
          <a:noFill/>
        </p:spPr>
        <p:txBody>
          <a:bodyPr lIns="91440" rIns="91440" anchor="t">
            <a:normAutofit/>
          </a:bodyPr>
          <a:lstStyle>
            <a:lvl1pPr marL="347472" indent="-347472" algn="l">
              <a:spcBef>
                <a:spcPts val="360"/>
              </a:spcBef>
              <a:buFont typeface="Arial" panose="020B0604020202020204" pitchFamily="34" charset="0"/>
              <a:buChar char="•"/>
              <a:defRPr sz="1500"/>
            </a:lvl1pPr>
          </a:lstStyle>
          <a:p>
            <a:pPr lvl="0"/>
            <a:r>
              <a:rPr lang="en-US" dirty="0"/>
              <a:t>Click to add text</a:t>
            </a:r>
          </a:p>
        </p:txBody>
      </p:sp>
      <p:sp>
        <p:nvSpPr>
          <p:cNvPr id="3" name="Oval 2">
            <a:extLst>
              <a:ext uri="{FF2B5EF4-FFF2-40B4-BE49-F238E27FC236}">
                <a16:creationId xmlns:a16="http://schemas.microsoft.com/office/drawing/2014/main" id="{44CA3ED5-BEA8-79A4-A782-B2CDF23DA49B}"/>
              </a:ext>
            </a:extLst>
          </p:cNvPr>
          <p:cNvSpPr>
            <a:spLocks noChangeAspect="1"/>
          </p:cNvSpPr>
          <p:nvPr userDrawn="1"/>
        </p:nvSpPr>
        <p:spPr>
          <a:xfrm>
            <a:off x="1911096" y="2409684"/>
            <a:ext cx="932688" cy="932688"/>
          </a:xfrm>
          <a:prstGeom prst="ellipse">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578A295-1123-7741-FF14-7A34BF88FADA}"/>
              </a:ext>
            </a:extLst>
          </p:cNvPr>
          <p:cNvSpPr>
            <a:spLocks noChangeAspect="1"/>
          </p:cNvSpPr>
          <p:nvPr userDrawn="1"/>
        </p:nvSpPr>
        <p:spPr>
          <a:xfrm>
            <a:off x="5642356" y="2407653"/>
            <a:ext cx="932688" cy="932688"/>
          </a:xfrm>
          <a:prstGeom prst="ellipse">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8CFDE8A-AB48-8603-AAE2-E2C68488105C}"/>
              </a:ext>
            </a:extLst>
          </p:cNvPr>
          <p:cNvSpPr>
            <a:spLocks noChangeAspect="1"/>
          </p:cNvSpPr>
          <p:nvPr userDrawn="1"/>
        </p:nvSpPr>
        <p:spPr>
          <a:xfrm>
            <a:off x="9289796" y="2412733"/>
            <a:ext cx="932688" cy="932688"/>
          </a:xfrm>
          <a:prstGeom prst="ellipse">
            <a:avLst/>
          </a:prstGeom>
          <a:no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8954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53" name="Image 7">
            <a:extLst>
              <a:ext uri="{FF2B5EF4-FFF2-40B4-BE49-F238E27FC236}">
                <a16:creationId xmlns:a16="http://schemas.microsoft.com/office/drawing/2014/main" id="{FEA70E9F-C506-413C-11EF-5915A2296643}"/>
              </a:ext>
              <a:ext uri="{C183D7F6-B498-43B3-948B-1728B52AA6E4}">
                <adec:decorative xmlns:adec="http://schemas.microsoft.com/office/drawing/2017/decorative" val="1"/>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age 2">
            <a:extLst>
              <a:ext uri="{FF2B5EF4-FFF2-40B4-BE49-F238E27FC236}">
                <a16:creationId xmlns:a16="http://schemas.microsoft.com/office/drawing/2014/main" id="{F19C81EC-0322-58A2-C455-6E2C84D1E6E8}"/>
              </a:ext>
              <a:ext uri="{C183D7F6-B498-43B3-948B-1728B52AA6E4}">
                <adec:decorative xmlns:adec="http://schemas.microsoft.com/office/drawing/2017/decorative" val="1"/>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dirty="0"/>
              <a:t>Presentation title</a:t>
            </a:r>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48485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Summary">
    <p:spTree>
      <p:nvGrpSpPr>
        <p:cNvPr id="1" name=""/>
        <p:cNvGrpSpPr/>
        <p:nvPr/>
      </p:nvGrpSpPr>
      <p:grpSpPr>
        <a:xfrm>
          <a:off x="0" y="0"/>
          <a:ext cx="0" cy="0"/>
          <a:chOff x="0" y="0"/>
          <a:chExt cx="0" cy="0"/>
        </a:xfrm>
      </p:grpSpPr>
      <p:sp>
        <p:nvSpPr>
          <p:cNvPr id="24" name="Image 2">
            <a:extLst>
              <a:ext uri="{FF2B5EF4-FFF2-40B4-BE49-F238E27FC236}">
                <a16:creationId xmlns:a16="http://schemas.microsoft.com/office/drawing/2014/main" id="{ABC388A2-FFC7-1A87-02FB-C97B50161FD3}"/>
              </a:ext>
              <a:ext uri="{C183D7F6-B498-43B3-948B-1728B52AA6E4}">
                <adec:decorative xmlns:adec="http://schemas.microsoft.com/office/drawing/2017/decorative" val="1"/>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dirty="0"/>
          </a:p>
        </p:txBody>
      </p:sp>
      <p:sp>
        <p:nvSpPr>
          <p:cNvPr id="25" name="Image 3">
            <a:extLst>
              <a:ext uri="{FF2B5EF4-FFF2-40B4-BE49-F238E27FC236}">
                <a16:creationId xmlns:a16="http://schemas.microsoft.com/office/drawing/2014/main" id="{D64C4994-B525-F4C0-B74F-D5E8296DFC43}"/>
              </a:ext>
              <a:ext uri="{C183D7F6-B498-43B3-948B-1728B52AA6E4}">
                <adec:decorative xmlns:adec="http://schemas.microsoft.com/office/drawing/2017/decorative" val="1"/>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2" name="Title 1"/>
          <p:cNvSpPr>
            <a:spLocks noGrp="1"/>
          </p:cNvSpPr>
          <p:nvPr>
            <p:ph type="title" hasCustomPrompt="1"/>
          </p:nvPr>
        </p:nvSpPr>
        <p:spPr>
          <a:xfrm>
            <a:off x="1508760" y="831101"/>
            <a:ext cx="6527800" cy="2628053"/>
          </a:xfrm>
        </p:spPr>
        <p:txBody>
          <a:bodyPr>
            <a:noAutofit/>
          </a:bodyPr>
          <a:lstStyle>
            <a:lvl1pPr algn="l">
              <a:lnSpc>
                <a:spcPct val="100000"/>
              </a:lnSpc>
              <a:defRPr b="1"/>
            </a:lvl1pPr>
          </a:lstStyle>
          <a:p>
            <a:r>
              <a:rPr lang="en-US" dirty="0"/>
              <a:t>Click to add title</a:t>
            </a:r>
          </a:p>
        </p:txBody>
      </p:sp>
      <p:sp>
        <p:nvSpPr>
          <p:cNvPr id="4" name="Footer Placeholder 3">
            <a:extLst>
              <a:ext uri="{FF2B5EF4-FFF2-40B4-BE49-F238E27FC236}">
                <a16:creationId xmlns:a16="http://schemas.microsoft.com/office/drawing/2014/main" id="{E1F9FD95-086F-282B-820C-8CDAD4A6EEB6}"/>
              </a:ext>
            </a:extLst>
          </p:cNvPr>
          <p:cNvSpPr>
            <a:spLocks noGrp="1"/>
          </p:cNvSpPr>
          <p:nvPr>
            <p:ph type="ftr" sz="quarter" idx="13"/>
          </p:nvPr>
        </p:nvSpPr>
        <p:spPr/>
        <p:txBody>
          <a:bodyPr/>
          <a:lstStyle>
            <a:lvl1pPr>
              <a:defRPr>
                <a:latin typeface="+mn-lt"/>
              </a:defRPr>
            </a:lvl1pPr>
          </a:lstStyle>
          <a:p>
            <a:r>
              <a:rPr lang="en-US" dirty="0"/>
              <a:t>Presentation title</a:t>
            </a:r>
          </a:p>
        </p:txBody>
      </p:sp>
      <p:sp>
        <p:nvSpPr>
          <p:cNvPr id="6" name="Slide Number Placeholder 5"/>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idx="1" hasCustomPrompt="1"/>
          </p:nvPr>
        </p:nvSpPr>
        <p:spPr>
          <a:xfrm>
            <a:off x="1508760" y="3556431"/>
            <a:ext cx="6527800" cy="1893217"/>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0739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le 1"/>
          <p:cNvSpPr>
            <a:spLocks noGrp="1"/>
          </p:cNvSpPr>
          <p:nvPr>
            <p:ph type="ctrTitle" hasCustomPrompt="1"/>
          </p:nvPr>
        </p:nvSpPr>
        <p:spPr>
          <a:xfrm>
            <a:off x="1527048" y="327989"/>
            <a:ext cx="4550664" cy="2453773"/>
          </a:xfrm>
        </p:spPr>
        <p:txBody>
          <a:bodyPr tIns="0" anchor="b" anchorCtr="0">
            <a:noAutofit/>
          </a:bodyPr>
          <a:lstStyle>
            <a:lvl1pPr algn="l">
              <a:defRPr sz="4400"/>
            </a:lvl1pPr>
          </a:lstStyle>
          <a:p>
            <a:r>
              <a:rPr lang="en-US" dirty="0"/>
              <a:t>Click to add title</a:t>
            </a:r>
          </a:p>
        </p:txBody>
      </p:sp>
      <p:sp>
        <p:nvSpPr>
          <p:cNvPr id="3" name="Subtitle 2"/>
          <p:cNvSpPr>
            <a:spLocks noGrp="1"/>
          </p:cNvSpPr>
          <p:nvPr>
            <p:ph type="subTitle" idx="1" hasCustomPrompt="1"/>
          </p:nvPr>
        </p:nvSpPr>
        <p:spPr>
          <a:xfrm>
            <a:off x="1545336" y="2846832"/>
            <a:ext cx="4550664" cy="2314448"/>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mage 0">
            <a:extLst>
              <a:ext uri="{FF2B5EF4-FFF2-40B4-BE49-F238E27FC236}">
                <a16:creationId xmlns:a16="http://schemas.microsoft.com/office/drawing/2014/main" id="{8D5D10FF-3DE5-39CA-FA9A-29A09DC47BF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1" name="Image 1">
            <a:extLst>
              <a:ext uri="{FF2B5EF4-FFF2-40B4-BE49-F238E27FC236}">
                <a16:creationId xmlns:a16="http://schemas.microsoft.com/office/drawing/2014/main" id="{BFA89E6A-8342-AE30-45E0-BC1DFE3276CC}"/>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reeform: Shape 12">
            <a:extLst>
              <a:ext uri="{FF2B5EF4-FFF2-40B4-BE49-F238E27FC236}">
                <a16:creationId xmlns:a16="http://schemas.microsoft.com/office/drawing/2014/main" id="{A08309FA-889A-E2F2-1EDA-F872245F5FDF}"/>
              </a:ext>
              <a:ext uri="{C183D7F6-B498-43B3-948B-1728B52AA6E4}">
                <adec:decorative xmlns:adec="http://schemas.microsoft.com/office/drawing/2017/decorative" val="1"/>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5" name="Image 5">
            <a:extLst>
              <a:ext uri="{FF2B5EF4-FFF2-40B4-BE49-F238E27FC236}">
                <a16:creationId xmlns:a16="http://schemas.microsoft.com/office/drawing/2014/main" id="{D9D7EB49-4BC9-040F-C4CC-5771C5FB312B}"/>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7" name="Image 6">
            <a:extLst>
              <a:ext uri="{FF2B5EF4-FFF2-40B4-BE49-F238E27FC236}">
                <a16:creationId xmlns:a16="http://schemas.microsoft.com/office/drawing/2014/main" id="{3CE04498-C285-EFB8-340C-1A064078152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8" name="Title 19">
            <a:extLst>
              <a:ext uri="{FF2B5EF4-FFF2-40B4-BE49-F238E27FC236}">
                <a16:creationId xmlns:a16="http://schemas.microsoft.com/office/drawing/2014/main" id="{9CBE0ADC-7FA0-F7E3-96EF-BBACB6A9076E}"/>
              </a:ext>
            </a:extLst>
          </p:cNvPr>
          <p:cNvSpPr>
            <a:spLocks noGrp="1"/>
          </p:cNvSpPr>
          <p:nvPr>
            <p:ph type="title" hasCustomPrompt="1"/>
          </p:nvPr>
        </p:nvSpPr>
        <p:spPr>
          <a:xfrm>
            <a:off x="3685032" y="755374"/>
            <a:ext cx="7740995" cy="1500145"/>
          </a:xfrm>
        </p:spPr>
        <p:txBody>
          <a:bodyPr>
            <a:noAutofit/>
          </a:bodyPr>
          <a:lstStyle>
            <a:lvl1pPr algn="l">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dirty="0"/>
              <a:t>Presentation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hasCustomPrompt="1"/>
          </p:nvPr>
        </p:nvSpPr>
        <p:spPr>
          <a:xfrm>
            <a:off x="3685032"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hasCustomPrompt="1"/>
          </p:nvPr>
        </p:nvSpPr>
        <p:spPr>
          <a:xfrm>
            <a:off x="7684539" y="2305215"/>
            <a:ext cx="3741928" cy="4306380"/>
          </a:xfrm>
        </p:spPr>
        <p:txBody>
          <a:bodyPr lIns="45720" rIns="45720" bIns="45720">
            <a:normAutofit/>
          </a:bodyPr>
          <a:lstStyle>
            <a:lvl1pPr>
              <a:defRPr sz="1500"/>
            </a:lvl1pPr>
            <a:lvl2pPr>
              <a:defRPr sz="1300"/>
            </a:lvl2pPr>
            <a:lvl3pPr>
              <a:defRPr sz="12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0832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lstStyle/>
          <a:p>
            <a:r>
              <a:rPr lang="en-US" dirty="0"/>
              <a:t>Click to add title</a:t>
            </a:r>
          </a:p>
        </p:txBody>
      </p:sp>
      <p:sp>
        <p:nvSpPr>
          <p:cNvPr id="4" name="Footer Placeholder 3"/>
          <p:cNvSpPr>
            <a:spLocks noGrp="1"/>
          </p:cNvSpPr>
          <p:nvPr>
            <p:ph type="ftr" sz="quarter" idx="11"/>
          </p:nvPr>
        </p:nvSpPr>
        <p:spPr/>
        <p:txBody>
          <a:bodyPr/>
          <a:lstStyle>
            <a:lvl1pPr>
              <a:defRPr>
                <a:latin typeface="+mn-lt"/>
              </a:defRPr>
            </a:lvl1pPr>
          </a:lstStyle>
          <a:p>
            <a:r>
              <a:rPr lang="en-US" dirty="0"/>
              <a:t>Presentation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Footer Placeholder 2"/>
          <p:cNvSpPr>
            <a:spLocks noGrp="1"/>
          </p:cNvSpPr>
          <p:nvPr>
            <p:ph type="ftr" sz="quarter" idx="11"/>
          </p:nvPr>
        </p:nvSpPr>
        <p:spPr/>
        <p:txBody>
          <a:bodyPr/>
          <a:lstStyle>
            <a:lvl1pPr>
              <a:defRPr>
                <a:latin typeface="+mn-lt"/>
              </a:defRPr>
            </a:lvl1pPr>
          </a:lstStyle>
          <a:p>
            <a:r>
              <a:rPr lang="en-US" dirty="0"/>
              <a:t>Presentation title</a:t>
            </a: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70215" y="741458"/>
            <a:ext cx="3932237" cy="1524662"/>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dirty="0"/>
              <a:t>Presentation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70215" y="2301902"/>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3"/>
            <a:ext cx="4011087" cy="1480931"/>
          </a:xfrm>
        </p:spPr>
        <p:txBody>
          <a:bodyPr anchor="b"/>
          <a:lstStyle>
            <a:lvl1pPr>
              <a:lnSpc>
                <a:spcPct val="100000"/>
              </a:lnSpc>
              <a:defRPr sz="3200"/>
            </a:lvl1pPr>
          </a:lstStyle>
          <a:p>
            <a:r>
              <a:rPr lang="en-US" dirty="0"/>
              <a:t>Click to add title</a:t>
            </a:r>
          </a:p>
        </p:txBody>
      </p:sp>
      <p:sp>
        <p:nvSpPr>
          <p:cNvPr id="6" name="Footer Placeholder 5"/>
          <p:cNvSpPr>
            <a:spLocks noGrp="1"/>
          </p:cNvSpPr>
          <p:nvPr>
            <p:ph type="ftr" sz="quarter" idx="11"/>
          </p:nvPr>
        </p:nvSpPr>
        <p:spPr/>
        <p:txBody>
          <a:bodyPr/>
          <a:lstStyle>
            <a:lvl1pPr>
              <a:defRPr>
                <a:latin typeface="+mn-lt"/>
              </a:defRPr>
            </a:lvl1pPr>
          </a:lstStyle>
          <a:p>
            <a:r>
              <a:rPr lang="en-US" dirty="0"/>
              <a:t>Presentation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401108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7950200" y="3405019"/>
            <a:ext cx="4241800"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7963506" y="-1"/>
            <a:ext cx="4241800"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8726252"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1499616" y="89452"/>
            <a:ext cx="5693664" cy="2580596"/>
          </a:xfrm>
        </p:spPr>
        <p:txBody>
          <a:bodyPr>
            <a:noAutofit/>
          </a:bodyPr>
          <a:lstStyle>
            <a:lvl1pPr algn="l">
              <a:lnSpc>
                <a:spcPct val="100000"/>
              </a:lnSpc>
              <a:defRPr/>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1499616" y="2770632"/>
            <a:ext cx="5693664" cy="3122168"/>
          </a:xfrm>
        </p:spPr>
        <p:txBody>
          <a:bodyPr>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685264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4224528" y="815009"/>
            <a:ext cx="6766560"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4224528" y="457200"/>
            <a:ext cx="3200400" cy="274320"/>
          </a:xfrm>
        </p:spPr>
        <p:txBody>
          <a:bodyPr>
            <a:noAutofit/>
          </a:bodyPr>
          <a:lstStyle>
            <a:lvl1pPr>
              <a:defRPr>
                <a:latin typeface="+mn-lt"/>
              </a:defRPr>
            </a:lvl1pPr>
          </a:lstStyle>
          <a:p>
            <a:r>
              <a:rPr lang="en-US" dirty="0"/>
              <a:t>Presentation title</a:t>
            </a:r>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userDrawn="1">
            <p:ph idx="1" hasCustomPrompt="1"/>
          </p:nvPr>
        </p:nvSpPr>
        <p:spPr>
          <a:xfrm>
            <a:off x="4224528" y="3723748"/>
            <a:ext cx="6766560"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18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 uri="{C183D7F6-B498-43B3-948B-1728B52AA6E4}">
                <adec:decorative xmlns:adec="http://schemas.microsoft.com/office/drawing/2017/decorative" val="1"/>
              </a:ext>
            </a:extLst>
          </p:cNvPr>
          <p:cNvSpPr/>
          <p:nvPr userDrawn="1"/>
        </p:nvSpPr>
        <p:spPr>
          <a:xfrm>
            <a:off x="0" y="3427336"/>
            <a:ext cx="21336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Freeform: Shape 19">
            <a:extLst>
              <a:ext uri="{FF2B5EF4-FFF2-40B4-BE49-F238E27FC236}">
                <a16:creationId xmlns:a16="http://schemas.microsoft.com/office/drawing/2014/main" id="{AB4DD322-D1E0-74CB-BBFF-057426E58EBC}"/>
              </a:ext>
              <a:ext uri="{C183D7F6-B498-43B3-948B-1728B52AA6E4}">
                <adec:decorative xmlns:adec="http://schemas.microsoft.com/office/drawing/2017/decorative" val="1"/>
              </a:ext>
            </a:extLst>
          </p:cNvPr>
          <p:cNvSpPr/>
          <p:nvPr userDrawn="1"/>
        </p:nvSpPr>
        <p:spPr>
          <a:xfrm>
            <a:off x="0" y="3427336"/>
            <a:ext cx="212961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Shape 13">
            <a:extLst>
              <a:ext uri="{FF2B5EF4-FFF2-40B4-BE49-F238E27FC236}">
                <a16:creationId xmlns:a16="http://schemas.microsoft.com/office/drawing/2014/main" id="{C11D3FCE-EC92-8558-A3E5-04DB12477A3B}"/>
              </a:ext>
              <a:ext uri="{C183D7F6-B498-43B3-948B-1728B52AA6E4}">
                <adec:decorative xmlns:adec="http://schemas.microsoft.com/office/drawing/2017/decorative" val="1"/>
              </a:ext>
            </a:extLst>
          </p:cNvPr>
          <p:cNvSpPr/>
          <p:nvPr userDrawn="1"/>
        </p:nvSpPr>
        <p:spPr>
          <a:xfrm>
            <a:off x="1" y="1"/>
            <a:ext cx="2125627"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7" name="Freeform: Shape 16">
            <a:extLst>
              <a:ext uri="{FF2B5EF4-FFF2-40B4-BE49-F238E27FC236}">
                <a16:creationId xmlns:a16="http://schemas.microsoft.com/office/drawing/2014/main" id="{217CBC9E-B934-828F-2AE5-211CEF5B1D25}"/>
              </a:ext>
              <a:ext uri="{C183D7F6-B498-43B3-948B-1728B52AA6E4}">
                <adec:decorative xmlns:adec="http://schemas.microsoft.com/office/drawing/2017/decorative" val="1"/>
              </a:ext>
            </a:extLst>
          </p:cNvPr>
          <p:cNvSpPr/>
          <p:nvPr userDrawn="1"/>
        </p:nvSpPr>
        <p:spPr>
          <a:xfrm>
            <a:off x="2" y="869"/>
            <a:ext cx="2129610"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 name="Title 1"/>
          <p:cNvSpPr>
            <a:spLocks noGrp="1"/>
          </p:cNvSpPr>
          <p:nvPr userDrawn="1">
            <p:ph type="title" hasCustomPrompt="1"/>
          </p:nvPr>
        </p:nvSpPr>
        <p:spPr>
          <a:xfrm>
            <a:off x="2489200" y="815009"/>
            <a:ext cx="8501888" cy="2811462"/>
          </a:xfrm>
        </p:spPr>
        <p:txBody>
          <a:bodyPr>
            <a:noAutofit/>
          </a:bodyPr>
          <a:lstStyle>
            <a:lvl1pPr algn="l">
              <a:lnSpc>
                <a:spcPct val="100000"/>
              </a:lnSpc>
              <a:defRPr b="1"/>
            </a:lvl1pPr>
          </a:lstStyle>
          <a:p>
            <a:r>
              <a:rPr lang="en-US" dirty="0"/>
              <a:t>Click to add title</a:t>
            </a:r>
          </a:p>
        </p:txBody>
      </p:sp>
      <p:sp>
        <p:nvSpPr>
          <p:cNvPr id="5" name="Footer Placeholder 4"/>
          <p:cNvSpPr>
            <a:spLocks noGrp="1"/>
          </p:cNvSpPr>
          <p:nvPr userDrawn="1">
            <p:ph type="ftr" sz="quarter" idx="11"/>
          </p:nvPr>
        </p:nvSpPr>
        <p:spPr>
          <a:xfrm>
            <a:off x="2489200" y="442291"/>
            <a:ext cx="3200400" cy="274320"/>
          </a:xfrm>
        </p:spPr>
        <p:txBody>
          <a:bodyPr>
            <a:noAutofit/>
          </a:bodyPr>
          <a:lstStyle>
            <a:lvl1pPr>
              <a:defRPr>
                <a:latin typeface="+mn-lt"/>
              </a:defRPr>
            </a:lvl1pPr>
          </a:lstStyle>
          <a:p>
            <a:r>
              <a:rPr lang="en-US" dirty="0"/>
              <a:t>Presentation title</a:t>
            </a:r>
          </a:p>
        </p:txBody>
      </p:sp>
      <p:sp>
        <p:nvSpPr>
          <p:cNvPr id="6" name="Slide Number Placeholder 5"/>
          <p:cNvSpPr>
            <a:spLocks noGrp="1"/>
          </p:cNvSpPr>
          <p:nvPr userDrawn="1">
            <p:ph type="sldNum" sz="quarter" idx="12"/>
          </p:nvPr>
        </p:nvSpPr>
        <p:spPr>
          <a:xfrm>
            <a:off x="10003536" y="472108"/>
            <a:ext cx="987552" cy="244503"/>
          </a:xfrm>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userDrawn="1">
            <p:ph idx="1" hasCustomPrompt="1"/>
          </p:nvPr>
        </p:nvSpPr>
        <p:spPr>
          <a:xfrm>
            <a:off x="2489200" y="3723748"/>
            <a:ext cx="8501888" cy="2447238"/>
          </a:xfrm>
        </p:spPr>
        <p:txBody>
          <a:bodyPr>
            <a:normAutofit/>
          </a:bodyPr>
          <a:lstStyle>
            <a:lvl1pPr marL="0" indent="0">
              <a:buNone/>
              <a:defRPr sz="1500"/>
            </a:lvl1pPr>
            <a:lvl2pPr>
              <a:defRPr sz="1500"/>
            </a:lvl2pPr>
            <a:lvl3pPr>
              <a:defRPr sz="1500"/>
            </a:lvl3pPr>
            <a:lvl4pPr>
              <a:defRPr sz="1500"/>
            </a:lvl4pPr>
            <a:lvl5pPr>
              <a:defRPr sz="15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5631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 uri="{C183D7F6-B498-43B3-948B-1728B52AA6E4}">
                <adec:decorative xmlns:adec="http://schemas.microsoft.com/office/drawing/2017/decorative" val="1"/>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6" name="Freeform: Shape 45">
            <a:extLst>
              <a:ext uri="{FF2B5EF4-FFF2-40B4-BE49-F238E27FC236}">
                <a16:creationId xmlns:a16="http://schemas.microsoft.com/office/drawing/2014/main" id="{723D98FB-5EB7-A8DF-8470-B23A80D669E4}"/>
              </a:ext>
              <a:ext uri="{C183D7F6-B498-43B3-948B-1728B52AA6E4}">
                <adec:decorative xmlns:adec="http://schemas.microsoft.com/office/drawing/2017/decorative" val="1"/>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3" name="Freeform: Shape 42">
            <a:extLst>
              <a:ext uri="{FF2B5EF4-FFF2-40B4-BE49-F238E27FC236}">
                <a16:creationId xmlns:a16="http://schemas.microsoft.com/office/drawing/2014/main" id="{4550F3CE-BAE9-3916-42CA-F4D906FA5173}"/>
              </a:ext>
              <a:ext uri="{C183D7F6-B498-43B3-948B-1728B52AA6E4}">
                <adec:decorative xmlns:adec="http://schemas.microsoft.com/office/drawing/2017/decorative" val="1"/>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9" name="Freeform: Shape 48">
            <a:extLst>
              <a:ext uri="{FF2B5EF4-FFF2-40B4-BE49-F238E27FC236}">
                <a16:creationId xmlns:a16="http://schemas.microsoft.com/office/drawing/2014/main" id="{D83F65A0-0C52-48AD-DC5D-B5D3BF3CC188}"/>
              </a:ext>
              <a:ext uri="{C183D7F6-B498-43B3-948B-1728B52AA6E4}">
                <adec:decorative xmlns:adec="http://schemas.microsoft.com/office/drawing/2017/decorative" val="1"/>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40" name="Freeform: Shape 39">
            <a:extLst>
              <a:ext uri="{FF2B5EF4-FFF2-40B4-BE49-F238E27FC236}">
                <a16:creationId xmlns:a16="http://schemas.microsoft.com/office/drawing/2014/main" id="{F8FA7F58-C470-6376-9DB1-DE7034C491E8}"/>
              </a:ext>
              <a:ext uri="{C183D7F6-B498-43B3-948B-1728B52AA6E4}">
                <adec:decorative xmlns:adec="http://schemas.microsoft.com/office/drawing/2017/decorative" val="1"/>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7" name="Freeform: Shape 36">
            <a:extLst>
              <a:ext uri="{FF2B5EF4-FFF2-40B4-BE49-F238E27FC236}">
                <a16:creationId xmlns:a16="http://schemas.microsoft.com/office/drawing/2014/main" id="{B27C9E57-563E-7980-7B3C-45FAD9C386F4}"/>
              </a:ext>
              <a:ext uri="{C183D7F6-B498-43B3-948B-1728B52AA6E4}">
                <adec:decorative xmlns:adec="http://schemas.microsoft.com/office/drawing/2017/decorative" val="1"/>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2" name="Title 1"/>
          <p:cNvSpPr>
            <a:spLocks noGrp="1"/>
          </p:cNvSpPr>
          <p:nvPr>
            <p:ph type="title" hasCustomPrompt="1"/>
          </p:nvPr>
        </p:nvSpPr>
        <p:spPr>
          <a:xfrm>
            <a:off x="2895600" y="1699591"/>
            <a:ext cx="6400800" cy="2844977"/>
          </a:xfrm>
        </p:spPr>
        <p:txBody>
          <a:bodyPr anchor="b" anchorCtr="0">
            <a:noAutofit/>
          </a:bodyPr>
          <a:lstStyle>
            <a:lvl1pPr>
              <a:lnSpc>
                <a:spcPct val="100000"/>
              </a:lnSpc>
              <a:defRPr sz="4400"/>
            </a:lvl1pPr>
          </a:lstStyle>
          <a:p>
            <a:r>
              <a:rPr lang="en-US" dirty="0"/>
              <a:t>Click to add title</a:t>
            </a:r>
          </a:p>
        </p:txBody>
      </p:sp>
      <p:sp>
        <p:nvSpPr>
          <p:cNvPr id="3" name="Text Placeholder 2"/>
          <p:cNvSpPr>
            <a:spLocks noGrp="1"/>
          </p:cNvSpPr>
          <p:nvPr>
            <p:ph type="body" idx="1" hasCustomPrompt="1"/>
          </p:nvPr>
        </p:nvSpPr>
        <p:spPr>
          <a:xfrm>
            <a:off x="2895600" y="4598948"/>
            <a:ext cx="6400800" cy="847695"/>
          </a:xfrm>
        </p:spPr>
        <p:txBody>
          <a:bodyPr lIns="0" tIns="0" rIns="0" bIns="0" anchor="ctr" anchorCtr="0">
            <a:noAutofit/>
          </a:bodyPr>
          <a:lstStyle>
            <a:lvl1pPr marL="0" indent="0" algn="ctr">
              <a:spcBef>
                <a:spcPts val="0"/>
              </a:spcBef>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1681789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31520"/>
            <a:ext cx="10665089" cy="1362057"/>
          </a:xfrm>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dirty="0"/>
              <a:t>Presentation title</a:t>
            </a:r>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539496" y="2103120"/>
            <a:ext cx="11119104" cy="44348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804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 uri="{C183D7F6-B498-43B3-948B-1728B52AA6E4}">
                <adec:decorative xmlns:adec="http://schemas.microsoft.com/office/drawing/2017/decorative" val="1"/>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chemeClr val="accent3">
              <a:lumMod val="20000"/>
              <a:lumOff val="80000"/>
            </a:schemeClr>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oAutofit/>
          </a:bodyPr>
          <a:lstStyle>
            <a:lvl1pPr>
              <a:lnSpc>
                <a:spcPct val="100000"/>
              </a:lnSpc>
              <a:defRPr/>
            </a:lvl1pPr>
          </a:lstStyle>
          <a:p>
            <a:r>
              <a:rPr lang="en-US" dirty="0"/>
              <a:t>Click to add title</a:t>
            </a:r>
          </a:p>
        </p:txBody>
      </p:sp>
      <p:sp>
        <p:nvSpPr>
          <p:cNvPr id="6" name="Footer Placeholder 5"/>
          <p:cNvSpPr>
            <a:spLocks noGrp="1"/>
          </p:cNvSpPr>
          <p:nvPr>
            <p:ph type="ftr" sz="quarter" idx="11"/>
          </p:nvPr>
        </p:nvSpPr>
        <p:spPr/>
        <p:txBody>
          <a:bodyPr>
            <a:noAutofit/>
          </a:bodyPr>
          <a:lstStyle>
            <a:lvl1pPr>
              <a:defRPr>
                <a:latin typeface="+mn-lt"/>
              </a:defRPr>
            </a:lvl1pPr>
          </a:lstStyle>
          <a:p>
            <a:r>
              <a:rPr lang="en-US" dirty="0"/>
              <a:t>Presentation title</a:t>
            </a:r>
          </a:p>
        </p:txBody>
      </p:sp>
      <p:sp>
        <p:nvSpPr>
          <p:cNvPr id="7" name="Slide Number Placeholder 6"/>
          <p:cNvSpPr>
            <a:spLocks noGrp="1"/>
          </p:cNvSpPr>
          <p:nvPr>
            <p:ph type="sldNum" sz="quarter" idx="12"/>
          </p:nvPr>
        </p:nvSpPr>
        <p:spPr/>
        <p:txBody>
          <a:bodyPr>
            <a:noAutofit/>
          </a:bodyPr>
          <a:lstStyle>
            <a:lvl1pPr>
              <a:defRPr>
                <a:latin typeface="+mn-lt"/>
              </a:defRPr>
            </a:lvl1pPr>
          </a:lstStyle>
          <a:p>
            <a:fld id="{48F63A3B-78C7-47BE-AE5E-E10140E04643}" type="slidenum">
              <a:rPr lang="en-US" smtClean="0"/>
              <a:pPr/>
              <a:t>‹#›</a:t>
            </a:fld>
            <a:endParaRPr lang="en-US" dirty="0"/>
          </a:p>
        </p:txBody>
      </p:sp>
      <p:sp>
        <p:nvSpPr>
          <p:cNvPr id="3" name="Content Placeholder 2"/>
          <p:cNvSpPr>
            <a:spLocks noGrp="1"/>
          </p:cNvSpPr>
          <p:nvPr>
            <p:ph sz="half" idx="1" hasCustomPrompt="1"/>
          </p:nvPr>
        </p:nvSpPr>
        <p:spPr>
          <a:xfrm>
            <a:off x="755904" y="2825496"/>
            <a:ext cx="10680192" cy="2834640"/>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57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4441121" y="1344404"/>
            <a:ext cx="6984906" cy="2560441"/>
          </a:xfrm>
        </p:spPr>
        <p:txBody>
          <a:bodyPr lIns="0" tIns="0" rIns="0" bIns="0" anchor="b" anchorCtr="0">
            <a:noAutofit/>
          </a:bodyPr>
          <a:lstStyle>
            <a:lvl1pPr algn="l">
              <a:lnSpc>
                <a:spcPct val="100000"/>
              </a:lnSpc>
              <a:defRPr sz="3300" b="1">
                <a:latin typeface="+mj-lt"/>
                <a:cs typeface="Arial" panose="020B0604020202020204" pitchFamily="34" charset="0"/>
              </a:defRPr>
            </a:lvl1pPr>
          </a:lstStyle>
          <a:p>
            <a:r>
              <a:rPr lang="en-US" dirty="0"/>
              <a:t>Click to add title</a:t>
            </a:r>
          </a:p>
        </p:txBody>
      </p:sp>
      <p:sp>
        <p:nvSpPr>
          <p:cNvPr id="6" name="Slide Number Placeholder 5"/>
          <p:cNvSpPr>
            <a:spLocks noGrp="1"/>
          </p:cNvSpPr>
          <p:nvPr>
            <p:ph type="sldNum" sz="quarter" idx="12"/>
          </p:nvPr>
        </p:nvSpPr>
        <p:spPr/>
        <p:txBody>
          <a:bodyPr>
            <a:noAutofit/>
          </a:bodyPr>
          <a:lstStyle/>
          <a:p>
            <a:fld id="{48F63A3B-78C7-47BE-AE5E-E10140E04643}" type="slidenum">
              <a:rPr lang="en-US" dirty="0"/>
              <a:t>‹#›</a:t>
            </a:fld>
            <a:endParaRPr lang="en-US" dirty="0"/>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347664"/>
            <a:ext cx="768096" cy="1882471"/>
          </a:xfrm>
        </p:spPr>
        <p:txBody>
          <a:bodyPr lIns="91440" tIns="45720" rIns="91440" bIns="54864">
            <a:noAutofit/>
          </a:bodyPr>
          <a:lstStyle>
            <a:lvl1pPr marL="0" indent="0">
              <a:buNone/>
              <a:defRPr sz="10000" b="1"/>
            </a:lvl1pPr>
          </a:lstStyle>
          <a:p>
            <a:pPr lvl="0"/>
            <a:r>
              <a:rPr lang="en-US" dirty="0"/>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hasCustomPrompt="1"/>
          </p:nvPr>
        </p:nvSpPr>
        <p:spPr>
          <a:xfrm>
            <a:off x="4441120" y="3977196"/>
            <a:ext cx="4971237" cy="864804"/>
          </a:xfrm>
        </p:spPr>
        <p:txBody>
          <a:bodyPr lIns="0" tIns="0" rIns="0" bIns="0" anchor="ctr" anchorCtr="0">
            <a:noAutofit/>
          </a:bodyPr>
          <a:lstStyle>
            <a:lvl1pPr marL="0" indent="0">
              <a:buNone/>
              <a:defRPr sz="2400"/>
            </a:lvl1pPr>
          </a:lstStyle>
          <a:p>
            <a:r>
              <a:rPr lang="en-US" dirty="0"/>
              <a:t>Click to add subtitle</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10000" b="1"/>
            </a:lvl1pPr>
          </a:lstStyle>
          <a:p>
            <a:pPr lvl="0"/>
            <a:r>
              <a:rPr lang="en-US" dirty="0"/>
              <a:t>”</a:t>
            </a:r>
          </a:p>
        </p:txBody>
      </p:sp>
    </p:spTree>
    <p:extLst>
      <p:ext uri="{BB962C8B-B14F-4D97-AF65-F5344CB8AC3E}">
        <p14:creationId xmlns:p14="http://schemas.microsoft.com/office/powerpoint/2010/main" val="552850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760938" y="457200"/>
            <a:ext cx="3200400" cy="244502"/>
          </a:xfrm>
          <a:prstGeom prst="rect">
            <a:avLst/>
          </a:prstGeom>
        </p:spPr>
        <p:txBody>
          <a:bodyPr vert="horz" lIns="0" tIns="45720" rIns="0" bIns="45720" rtlCol="0" anchor="ctr"/>
          <a:lstStyle>
            <a:lvl1pPr algn="l">
              <a:defRPr sz="1200">
                <a:solidFill>
                  <a:schemeClr val="accent6"/>
                </a:solidFill>
                <a:latin typeface="Arial" panose="020B0604020202020204" pitchFamily="34" charset="0"/>
                <a:cs typeface="Arial" panose="020B0604020202020204" pitchFamily="34" charset="0"/>
              </a:defRPr>
            </a:lvl1pPr>
          </a:lstStyle>
          <a:p>
            <a:r>
              <a:rPr lang="en-US" dirty="0"/>
              <a:t>Presentation title</a:t>
            </a:r>
          </a:p>
        </p:txBody>
      </p:sp>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79" r:id="rId3"/>
    <p:sldLayoutId id="2147483652" r:id="rId4"/>
    <p:sldLayoutId id="2147483678" r:id="rId5"/>
    <p:sldLayoutId id="2147483653" r:id="rId6"/>
    <p:sldLayoutId id="2147483664" r:id="rId7"/>
    <p:sldLayoutId id="2147483667" r:id="rId8"/>
    <p:sldLayoutId id="2147483668" r:id="rId9"/>
    <p:sldLayoutId id="2147483669" r:id="rId10"/>
    <p:sldLayoutId id="2147483673" r:id="rId11"/>
    <p:sldLayoutId id="2147483670" r:id="rId12"/>
    <p:sldLayoutId id="2147483671" r:id="rId13"/>
    <p:sldLayoutId id="2147483677" r:id="rId14"/>
    <p:sldLayoutId id="2147483655" r:id="rId15"/>
    <p:sldLayoutId id="2147483674" r:id="rId16"/>
    <p:sldLayoutId id="2147483675" r:id="rId17"/>
    <p:sldLayoutId id="2147483680" r:id="rId18"/>
    <p:sldLayoutId id="2147483676" r:id="rId19"/>
    <p:sldLayoutId id="2147483654" r:id="rId20"/>
    <p:sldLayoutId id="2147483656" r:id="rId21"/>
    <p:sldLayoutId id="2147483657" r:id="rId22"/>
    <p:sldLayoutId id="2147483658" r:id="rId23"/>
    <p:sldLayoutId id="2147483659" r:id="rId24"/>
  </p:sldLayoutIdLst>
  <p:hf hdr="0"/>
  <p:txStyles>
    <p:title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www.edb.gov.hk/tc/blnst"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860D9-9D47-C0BB-B2B4-4B6F2B36CFCC}"/>
              </a:ext>
            </a:extLst>
          </p:cNvPr>
          <p:cNvSpPr>
            <a:spLocks noGrp="1"/>
          </p:cNvSpPr>
          <p:nvPr>
            <p:ph type="ctrTitle"/>
          </p:nvPr>
        </p:nvSpPr>
        <p:spPr>
          <a:xfrm>
            <a:off x="3403092" y="471910"/>
            <a:ext cx="5786628" cy="3139970"/>
          </a:xfrm>
        </p:spPr>
        <p:txBody>
          <a:bodyPr/>
          <a:lstStyle/>
          <a:p>
            <a:r>
              <a:rPr lang="en-US" altLang="zh-TW" dirty="0"/>
              <a:t>CHI 1719 </a:t>
            </a:r>
            <a:br>
              <a:rPr lang="en-US" altLang="zh-TW" dirty="0"/>
            </a:br>
            <a:r>
              <a:rPr lang="zh-TW" altLang="en-US" dirty="0"/>
              <a:t>中國語文教學法（一）</a:t>
            </a:r>
            <a:br>
              <a:rPr lang="en-US" altLang="zh-TW" dirty="0"/>
            </a:br>
            <a:br>
              <a:rPr lang="en-US" altLang="zh-TW" dirty="0"/>
            </a:br>
            <a:r>
              <a:rPr lang="en-US" altLang="zh-TW" dirty="0"/>
              <a:t>《</a:t>
            </a:r>
            <a:r>
              <a:rPr lang="zh-TW" altLang="en-US" dirty="0"/>
              <a:t>基本法及香港國安法</a:t>
            </a:r>
            <a:r>
              <a:rPr lang="en-US" altLang="zh-TW" dirty="0"/>
              <a:t>》</a:t>
            </a:r>
            <a:r>
              <a:rPr lang="zh-TW" altLang="en-US" dirty="0"/>
              <a:t>測試要求</a:t>
            </a:r>
          </a:p>
        </p:txBody>
      </p:sp>
      <p:sp>
        <p:nvSpPr>
          <p:cNvPr id="3" name="Title 1">
            <a:extLst>
              <a:ext uri="{FF2B5EF4-FFF2-40B4-BE49-F238E27FC236}">
                <a16:creationId xmlns:a16="http://schemas.microsoft.com/office/drawing/2014/main" id="{A13F2C97-2075-23DB-B00E-DED2A8BC3EC9}"/>
              </a:ext>
            </a:extLst>
          </p:cNvPr>
          <p:cNvSpPr txBox="1">
            <a:spLocks/>
          </p:cNvSpPr>
          <p:nvPr/>
        </p:nvSpPr>
        <p:spPr>
          <a:xfrm>
            <a:off x="6207506" y="5859250"/>
            <a:ext cx="5786628" cy="998750"/>
          </a:xfrm>
          <a:prstGeom prst="rect">
            <a:avLst/>
          </a:prstGeom>
        </p:spPr>
        <p:txBody>
          <a:bodyPr vert="horz" lIns="91440" tIns="0" rIns="91440" bIns="45720" rtlCol="0" anchor="b" anchorCtr="0">
            <a:noAutofit/>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zh-TW" altLang="en-US" sz="3200" dirty="0">
                <a:solidFill>
                  <a:schemeClr val="accent2">
                    <a:lumMod val="60000"/>
                    <a:lumOff val="40000"/>
                  </a:schemeClr>
                </a:solidFill>
              </a:rPr>
              <a:t>任教老師：黃奕</a:t>
            </a:r>
          </a:p>
        </p:txBody>
      </p:sp>
    </p:spTree>
    <p:extLst>
      <p:ext uri="{BB962C8B-B14F-4D97-AF65-F5344CB8AC3E}">
        <p14:creationId xmlns:p14="http://schemas.microsoft.com/office/powerpoint/2010/main" val="2131568492"/>
      </p:ext>
    </p:extLst>
  </p:cSld>
  <p:clrMapOvr>
    <a:masterClrMapping/>
  </p:clrMapOvr>
  <mc:AlternateContent xmlns:mc="http://schemas.openxmlformats.org/markup-compatibility/2006" xmlns:p14="http://schemas.microsoft.com/office/powerpoint/2010/main">
    <mc:Choice Requires="p14">
      <p:transition spd="slow" p14:dur="2000" advTm="941"/>
    </mc:Choice>
    <mc:Fallback xmlns="">
      <p:transition spd="slow" advTm="94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4DF15163-0049-9D8E-C45C-1776D3E30AE0}"/>
              </a:ext>
            </a:extLst>
          </p:cNvPr>
          <p:cNvSpPr txBox="1">
            <a:spLocks/>
          </p:cNvSpPr>
          <p:nvPr/>
        </p:nvSpPr>
        <p:spPr>
          <a:xfrm>
            <a:off x="627506" y="494965"/>
            <a:ext cx="4310253" cy="885775"/>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gn="l"/>
            <a:r>
              <a:rPr lang="zh-TW" altLang="en-US" dirty="0"/>
              <a:t>測試例題 </a:t>
            </a:r>
            <a:r>
              <a:rPr lang="en-US" altLang="zh-TW" dirty="0"/>
              <a:t>(</a:t>
            </a:r>
            <a:r>
              <a:rPr lang="zh-TW" altLang="en-US" dirty="0"/>
              <a:t>二</a:t>
            </a:r>
            <a:r>
              <a:rPr lang="en-US" altLang="zh-TW" dirty="0"/>
              <a:t>)</a:t>
            </a:r>
          </a:p>
        </p:txBody>
      </p:sp>
      <p:sp>
        <p:nvSpPr>
          <p:cNvPr id="32" name="文字方塊 31">
            <a:extLst>
              <a:ext uri="{FF2B5EF4-FFF2-40B4-BE49-F238E27FC236}">
                <a16:creationId xmlns:a16="http://schemas.microsoft.com/office/drawing/2014/main" id="{74792238-6C15-969A-3513-FCD5E41A20CF}"/>
              </a:ext>
            </a:extLst>
          </p:cNvPr>
          <p:cNvSpPr txBox="1"/>
          <p:nvPr/>
        </p:nvSpPr>
        <p:spPr>
          <a:xfrm>
            <a:off x="1273872" y="1793546"/>
            <a:ext cx="7327773" cy="3307957"/>
          </a:xfrm>
          <a:prstGeom prst="rect">
            <a:avLst/>
          </a:prstGeom>
          <a:noFill/>
        </p:spPr>
        <p:txBody>
          <a:bodyPr wrap="square" rtlCol="0">
            <a:spAutoFit/>
          </a:bodyPr>
          <a:lstStyle/>
          <a:p>
            <a:pPr marL="457200" indent="-457200">
              <a:lnSpc>
                <a:spcPct val="150000"/>
              </a:lnSpc>
              <a:buFont typeface="+mj-lt"/>
              <a:buAutoNum type="arabicPeriod" startAt="2"/>
            </a:pPr>
            <a:r>
              <a:rPr lang="zh-TW" altLang="en-US" sz="2200" dirty="0">
                <a:latin typeface="微軟正黑體" panose="020B0604030504040204" pitchFamily="34" charset="-120"/>
                <a:ea typeface="微軟正黑體" panose="020B0604030504040204" pitchFamily="34" charset="-120"/>
              </a:rPr>
              <a:t>香港特別行政區行政長官可提名並報請中央人民政府任命下列哪項官員？</a:t>
            </a:r>
            <a:endParaRPr lang="en-US" altLang="zh-TW" sz="2200" dirty="0">
              <a:latin typeface="微軟正黑體" panose="020B0604030504040204" pitchFamily="34" charset="-120"/>
              <a:ea typeface="微軟正黑體" panose="020B0604030504040204" pitchFamily="34" charset="-120"/>
            </a:endParaRPr>
          </a:p>
          <a:p>
            <a:pPr>
              <a:lnSpc>
                <a:spcPct val="150000"/>
              </a:lnSpc>
            </a:pPr>
            <a:endParaRPr lang="en-US" altLang="zh-TW" sz="10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香港特別行政區法院的法官</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警務處處長</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行政會議成員</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立法會召集人</a:t>
            </a:r>
            <a:endParaRPr lang="en-US" altLang="zh-TW" sz="2200" dirty="0">
              <a:latin typeface="微軟正黑體" panose="020B0604030504040204" pitchFamily="34" charset="-120"/>
              <a:ea typeface="微軟正黑體" panose="020B0604030504040204" pitchFamily="34" charset="-120"/>
            </a:endParaRPr>
          </a:p>
        </p:txBody>
      </p:sp>
      <p:sp>
        <p:nvSpPr>
          <p:cNvPr id="2" name="矩形: 圓角 1">
            <a:extLst>
              <a:ext uri="{FF2B5EF4-FFF2-40B4-BE49-F238E27FC236}">
                <a16:creationId xmlns:a16="http://schemas.microsoft.com/office/drawing/2014/main" id="{E2C14AC4-75B1-0892-5D0C-D2F7B01D7D58}"/>
              </a:ext>
            </a:extLst>
          </p:cNvPr>
          <p:cNvSpPr/>
          <p:nvPr/>
        </p:nvSpPr>
        <p:spPr>
          <a:xfrm>
            <a:off x="1088136" y="3596976"/>
            <a:ext cx="4310253" cy="542880"/>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8508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3" end="3"/>
                                            </p:txEl>
                                          </p:spTgt>
                                        </p:tgtEl>
                                        <p:attrNameLst>
                                          <p:attrName>style.visibility</p:attrName>
                                        </p:attrNameLst>
                                      </p:cBhvr>
                                      <p:to>
                                        <p:strVal val="visible"/>
                                      </p:to>
                                    </p:set>
                                    <p:animEffect transition="in" filter="fade">
                                      <p:cBhvr>
                                        <p:cTn id="7"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4DF15163-0049-9D8E-C45C-1776D3E30AE0}"/>
              </a:ext>
            </a:extLst>
          </p:cNvPr>
          <p:cNvSpPr txBox="1">
            <a:spLocks/>
          </p:cNvSpPr>
          <p:nvPr/>
        </p:nvSpPr>
        <p:spPr>
          <a:xfrm>
            <a:off x="627506" y="494965"/>
            <a:ext cx="4310253" cy="885775"/>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gn="l"/>
            <a:r>
              <a:rPr lang="zh-TW" altLang="en-US" dirty="0"/>
              <a:t>測試例題 </a:t>
            </a:r>
            <a:r>
              <a:rPr lang="en-US" altLang="zh-TW" dirty="0"/>
              <a:t>(</a:t>
            </a:r>
            <a:r>
              <a:rPr lang="zh-TW" altLang="en-US" dirty="0"/>
              <a:t>三</a:t>
            </a:r>
            <a:r>
              <a:rPr lang="en-US" altLang="zh-TW" dirty="0"/>
              <a:t>)</a:t>
            </a:r>
          </a:p>
        </p:txBody>
      </p:sp>
      <p:sp>
        <p:nvSpPr>
          <p:cNvPr id="32" name="文字方塊 31">
            <a:extLst>
              <a:ext uri="{FF2B5EF4-FFF2-40B4-BE49-F238E27FC236}">
                <a16:creationId xmlns:a16="http://schemas.microsoft.com/office/drawing/2014/main" id="{74792238-6C15-969A-3513-FCD5E41A20CF}"/>
              </a:ext>
            </a:extLst>
          </p:cNvPr>
          <p:cNvSpPr txBox="1"/>
          <p:nvPr/>
        </p:nvSpPr>
        <p:spPr>
          <a:xfrm>
            <a:off x="627506" y="1460665"/>
            <a:ext cx="7939216" cy="5062283"/>
          </a:xfrm>
          <a:prstGeom prst="rect">
            <a:avLst/>
          </a:prstGeom>
          <a:noFill/>
        </p:spPr>
        <p:txBody>
          <a:bodyPr wrap="square" rtlCol="0">
            <a:spAutoFit/>
          </a:bodyPr>
          <a:lstStyle/>
          <a:p>
            <a:pPr marL="457200" indent="-457200">
              <a:lnSpc>
                <a:spcPct val="150000"/>
              </a:lnSpc>
              <a:buFont typeface="+mj-lt"/>
              <a:buAutoNum type="arabicPeriod" startAt="3"/>
            </a:pPr>
            <a:r>
              <a:rPr lang="zh-TW" altLang="en-US" sz="2200" dirty="0">
                <a:latin typeface="微軟正黑體" panose="020B0604030504040204" pitchFamily="34" charset="-120"/>
                <a:ea typeface="微軟正黑體" panose="020B0604030504040204" pitchFamily="34" charset="-120"/>
              </a:rPr>
              <a:t>香港特別行政區律政司在港區國安法的角色包括：</a:t>
            </a:r>
            <a:endParaRPr lang="en-US" altLang="zh-TW" sz="22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startAt="3"/>
            </a:pPr>
            <a:endParaRPr lang="en-US" altLang="zh-TW" sz="1000" dirty="0">
              <a:latin typeface="微軟正黑體" panose="020B0604030504040204" pitchFamily="34" charset="-120"/>
              <a:ea typeface="微軟正黑體" panose="020B0604030504040204" pitchFamily="34" charset="-120"/>
            </a:endParaRPr>
          </a:p>
          <a:p>
            <a:pPr indent="-457200">
              <a:lnSpc>
                <a:spcPct val="150000"/>
              </a:lnSpc>
            </a:pPr>
            <a:r>
              <a:rPr lang="en-US" altLang="zh-TW" sz="2200" dirty="0">
                <a:latin typeface="微軟正黑體" panose="020B0604030504040204" pitchFamily="34" charset="-120"/>
                <a:ea typeface="微軟正黑體" panose="020B0604030504040204" pitchFamily="34" charset="-120"/>
              </a:rPr>
              <a:t>(</a:t>
            </a:r>
            <a:r>
              <a:rPr lang="en-US" altLang="zh-TW" sz="2200" dirty="0" err="1">
                <a:latin typeface="微軟正黑體" panose="020B0604030504040204" pitchFamily="34" charset="-120"/>
                <a:ea typeface="微軟正黑體" panose="020B0604030504040204" pitchFamily="34" charset="-120"/>
              </a:rPr>
              <a:t>i</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 負責危害國家安全犯罪案件的檢控工作和其他相關法律事務</a:t>
            </a:r>
            <a:r>
              <a:rPr lang="en-US" altLang="zh-TW" sz="2200" dirty="0">
                <a:latin typeface="微軟正黑體" panose="020B0604030504040204" pitchFamily="34" charset="-120"/>
                <a:ea typeface="微軟正黑體" panose="020B0604030504040204" pitchFamily="34" charset="-120"/>
              </a:rPr>
              <a:t> </a:t>
            </a:r>
          </a:p>
          <a:p>
            <a:pPr indent="-457200">
              <a:lnSpc>
                <a:spcPct val="150000"/>
              </a:lnSpc>
            </a:pPr>
            <a:r>
              <a:rPr lang="en-US" altLang="zh-TW" sz="2200" dirty="0">
                <a:latin typeface="微軟正黑體" panose="020B0604030504040204" pitchFamily="34" charset="-120"/>
                <a:ea typeface="微軟正黑體" panose="020B0604030504040204" pitchFamily="34" charset="-120"/>
              </a:rPr>
              <a:t>(ii)</a:t>
            </a:r>
            <a:r>
              <a:rPr lang="zh-TW" altLang="en-US" sz="2200" dirty="0">
                <a:latin typeface="微軟正黑體" panose="020B0604030504040204" pitchFamily="34" charset="-120"/>
                <a:ea typeface="微軟正黑體" panose="020B0604030504040204" pitchFamily="34" charset="-120"/>
              </a:rPr>
              <a:t> 基於保護國家秘密等理由，發出證書指示相關訴訟毋須在有陪審團的情況下進行審理　</a:t>
            </a:r>
            <a:endParaRPr lang="en-US" altLang="zh-TW" sz="2200" dirty="0">
              <a:latin typeface="微軟正黑體" panose="020B0604030504040204" pitchFamily="34" charset="-120"/>
              <a:ea typeface="微軟正黑體" panose="020B0604030504040204" pitchFamily="34" charset="-120"/>
            </a:endParaRPr>
          </a:p>
          <a:p>
            <a:pPr>
              <a:lnSpc>
                <a:spcPct val="150000"/>
              </a:lnSpc>
            </a:pPr>
            <a:r>
              <a:rPr lang="en-US" altLang="zh-TW" sz="2200" dirty="0">
                <a:latin typeface="微軟正黑體" panose="020B0604030504040204" pitchFamily="34" charset="-120"/>
                <a:ea typeface="微軟正黑體" panose="020B0604030504040204" pitchFamily="34" charset="-120"/>
              </a:rPr>
              <a:t>(iii) </a:t>
            </a:r>
            <a:r>
              <a:rPr lang="zh-TW" altLang="en-US" sz="2200" dirty="0">
                <a:latin typeface="微軟正黑體" panose="020B0604030504040204" pitchFamily="34" charset="-120"/>
                <a:ea typeface="微軟正黑體" panose="020B0604030504040204" pitchFamily="34" charset="-120"/>
              </a:rPr>
              <a:t>基於案件具有涉外因素等理由，禁止特定法官審理案件</a:t>
            </a:r>
            <a:endParaRPr lang="en-US" altLang="zh-TW" sz="2200" dirty="0">
              <a:latin typeface="微軟正黑體" panose="020B0604030504040204" pitchFamily="34" charset="-120"/>
              <a:ea typeface="微軟正黑體" panose="020B0604030504040204" pitchFamily="34" charset="-120"/>
            </a:endParaRPr>
          </a:p>
          <a:p>
            <a:pPr>
              <a:lnSpc>
                <a:spcPct val="150000"/>
              </a:lnSpc>
            </a:pPr>
            <a:endParaRPr lang="en-US" altLang="zh-TW" sz="10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en-US" altLang="zh-TW" sz="2200" dirty="0">
                <a:latin typeface="微軟正黑體" panose="020B0604030504040204" pitchFamily="34" charset="-120"/>
                <a:ea typeface="微軟正黑體" panose="020B0604030504040204" pitchFamily="34" charset="-120"/>
              </a:rPr>
              <a:t>(</a:t>
            </a:r>
            <a:r>
              <a:rPr lang="en-US" altLang="zh-TW" sz="2200" dirty="0" err="1">
                <a:latin typeface="微軟正黑體" panose="020B0604030504040204" pitchFamily="34" charset="-120"/>
                <a:ea typeface="微軟正黑體" panose="020B0604030504040204" pitchFamily="34" charset="-120"/>
              </a:rPr>
              <a:t>i</a:t>
            </a:r>
            <a:r>
              <a:rPr lang="en-US" altLang="zh-TW" sz="2200" dirty="0">
                <a:latin typeface="微軟正黑體" panose="020B0604030504040204" pitchFamily="34" charset="-120"/>
                <a:ea typeface="微軟正黑體" panose="020B0604030504040204" pitchFamily="34" charset="-120"/>
              </a:rPr>
              <a:t>)</a:t>
            </a:r>
          </a:p>
          <a:p>
            <a:pPr marL="342900" indent="-342900">
              <a:lnSpc>
                <a:spcPct val="150000"/>
              </a:lnSpc>
              <a:buAutoNum type="alphaUcPeriod"/>
            </a:pPr>
            <a:r>
              <a:rPr lang="en-US" altLang="zh-TW" sz="2200" dirty="0">
                <a:latin typeface="微軟正黑體" panose="020B0604030504040204" pitchFamily="34" charset="-120"/>
                <a:ea typeface="微軟正黑體" panose="020B0604030504040204" pitchFamily="34" charset="-120"/>
              </a:rPr>
              <a:t>(</a:t>
            </a:r>
            <a:r>
              <a:rPr lang="en-US" altLang="zh-TW" sz="2200" dirty="0" err="1">
                <a:latin typeface="微軟正黑體" panose="020B0604030504040204" pitchFamily="34" charset="-120"/>
                <a:ea typeface="微軟正黑體" panose="020B0604030504040204" pitchFamily="34" charset="-120"/>
              </a:rPr>
              <a:t>i</a:t>
            </a:r>
            <a:r>
              <a:rPr lang="en-US" altLang="zh-TW" sz="2200" dirty="0">
                <a:latin typeface="微軟正黑體" panose="020B0604030504040204" pitchFamily="34" charset="-120"/>
                <a:ea typeface="微軟正黑體" panose="020B0604030504040204" pitchFamily="34" charset="-120"/>
              </a:rPr>
              <a:t>), (ii)</a:t>
            </a:r>
          </a:p>
          <a:p>
            <a:pPr marL="342900" indent="-342900">
              <a:lnSpc>
                <a:spcPct val="150000"/>
              </a:lnSpc>
              <a:buAutoNum type="alphaUcPeriod"/>
            </a:pPr>
            <a:r>
              <a:rPr lang="en-US" altLang="zh-TW" sz="2200" dirty="0">
                <a:latin typeface="微軟正黑體" panose="020B0604030504040204" pitchFamily="34" charset="-120"/>
                <a:ea typeface="微軟正黑體" panose="020B0604030504040204" pitchFamily="34" charset="-120"/>
              </a:rPr>
              <a:t>(ii), (iii)</a:t>
            </a:r>
          </a:p>
          <a:p>
            <a:pPr marL="342900" indent="-342900">
              <a:lnSpc>
                <a:spcPct val="150000"/>
              </a:lnSpc>
              <a:buAutoNum type="alphaUcPeriod"/>
            </a:pPr>
            <a:r>
              <a:rPr lang="en-US" altLang="zh-TW" sz="2200" dirty="0">
                <a:latin typeface="微軟正黑體" panose="020B0604030504040204" pitchFamily="34" charset="-120"/>
                <a:ea typeface="微軟正黑體" panose="020B0604030504040204" pitchFamily="34" charset="-120"/>
              </a:rPr>
              <a:t>(</a:t>
            </a:r>
            <a:r>
              <a:rPr lang="en-US" altLang="zh-TW" sz="2200" dirty="0" err="1">
                <a:latin typeface="微軟正黑體" panose="020B0604030504040204" pitchFamily="34" charset="-120"/>
                <a:ea typeface="微軟正黑體" panose="020B0604030504040204" pitchFamily="34" charset="-120"/>
              </a:rPr>
              <a:t>i</a:t>
            </a:r>
            <a:r>
              <a:rPr lang="en-US" altLang="zh-TW" sz="2200" dirty="0">
                <a:latin typeface="微軟正黑體" panose="020B0604030504040204" pitchFamily="34" charset="-120"/>
                <a:ea typeface="微軟正黑體" panose="020B0604030504040204" pitchFamily="34" charset="-120"/>
              </a:rPr>
              <a:t>), (ii), (iii)</a:t>
            </a:r>
          </a:p>
        </p:txBody>
      </p:sp>
      <p:sp>
        <p:nvSpPr>
          <p:cNvPr id="2" name="矩形: 圓角 1">
            <a:extLst>
              <a:ext uri="{FF2B5EF4-FFF2-40B4-BE49-F238E27FC236}">
                <a16:creationId xmlns:a16="http://schemas.microsoft.com/office/drawing/2014/main" id="{913F3F8B-E337-7C73-BEEA-09A000F1732B}"/>
              </a:ext>
            </a:extLst>
          </p:cNvPr>
          <p:cNvSpPr/>
          <p:nvPr/>
        </p:nvSpPr>
        <p:spPr>
          <a:xfrm>
            <a:off x="446850" y="4996008"/>
            <a:ext cx="2424366" cy="542880"/>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2968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4DF15163-0049-9D8E-C45C-1776D3E30AE0}"/>
              </a:ext>
            </a:extLst>
          </p:cNvPr>
          <p:cNvSpPr txBox="1">
            <a:spLocks/>
          </p:cNvSpPr>
          <p:nvPr/>
        </p:nvSpPr>
        <p:spPr>
          <a:xfrm>
            <a:off x="627506" y="494965"/>
            <a:ext cx="4310253" cy="885775"/>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gn="l"/>
            <a:r>
              <a:rPr lang="zh-TW" altLang="en-US" dirty="0"/>
              <a:t>測試例題 </a:t>
            </a:r>
            <a:r>
              <a:rPr lang="en-US" altLang="zh-TW" dirty="0"/>
              <a:t>(</a:t>
            </a:r>
            <a:r>
              <a:rPr lang="zh-TW" altLang="en-US" dirty="0"/>
              <a:t>四</a:t>
            </a:r>
            <a:r>
              <a:rPr lang="en-US" altLang="zh-TW" dirty="0"/>
              <a:t>)</a:t>
            </a:r>
          </a:p>
        </p:txBody>
      </p:sp>
      <p:sp>
        <p:nvSpPr>
          <p:cNvPr id="32" name="文字方塊 31">
            <a:extLst>
              <a:ext uri="{FF2B5EF4-FFF2-40B4-BE49-F238E27FC236}">
                <a16:creationId xmlns:a16="http://schemas.microsoft.com/office/drawing/2014/main" id="{74792238-6C15-969A-3513-FCD5E41A20CF}"/>
              </a:ext>
            </a:extLst>
          </p:cNvPr>
          <p:cNvSpPr txBox="1"/>
          <p:nvPr/>
        </p:nvSpPr>
        <p:spPr>
          <a:xfrm>
            <a:off x="1273872" y="1793546"/>
            <a:ext cx="7327773" cy="2800126"/>
          </a:xfrm>
          <a:prstGeom prst="rect">
            <a:avLst/>
          </a:prstGeom>
          <a:noFill/>
        </p:spPr>
        <p:txBody>
          <a:bodyPr wrap="square" rtlCol="0">
            <a:spAutoFit/>
          </a:bodyPr>
          <a:lstStyle/>
          <a:p>
            <a:pPr marL="457200" indent="-457200">
              <a:lnSpc>
                <a:spcPct val="150000"/>
              </a:lnSpc>
              <a:buFont typeface="+mj-lt"/>
              <a:buAutoNum type="arabicPeriod" startAt="4"/>
            </a:pP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港區國安法</a:t>
            </a:r>
            <a:r>
              <a:rPr lang="en-US" altLang="zh-TW" sz="2200" dirty="0">
                <a:latin typeface="微軟正黑體" panose="020B0604030504040204" pitchFamily="34" charset="-120"/>
                <a:ea typeface="微軟正黑體" panose="020B0604030504040204" pitchFamily="34" charset="-120"/>
              </a:rPr>
              <a:t>》</a:t>
            </a:r>
            <a:r>
              <a:rPr lang="zh-TW" altLang="en-US" sz="2200" dirty="0">
                <a:latin typeface="微軟正黑體" panose="020B0604030504040204" pitchFamily="34" charset="-120"/>
                <a:ea typeface="微軟正黑體" panose="020B0604030504040204" pitchFamily="34" charset="-120"/>
              </a:rPr>
              <a:t>的解釋權屬於</a:t>
            </a:r>
            <a:r>
              <a:rPr lang="en-US" altLang="zh-TW" sz="2200" dirty="0">
                <a:latin typeface="微軟正黑體" panose="020B0604030504040204" pitchFamily="34" charset="-120"/>
                <a:ea typeface="微軟正黑體" panose="020B0604030504040204" pitchFamily="34" charset="-120"/>
              </a:rPr>
              <a:t>___________</a:t>
            </a:r>
            <a:r>
              <a:rPr lang="zh-TW" altLang="en-US" sz="2200" dirty="0">
                <a:latin typeface="微軟正黑體" panose="020B0604030504040204" pitchFamily="34" charset="-120"/>
                <a:ea typeface="微軟正黑體" panose="020B0604030504040204" pitchFamily="34" charset="-120"/>
              </a:rPr>
              <a:t>。</a:t>
            </a:r>
            <a:endParaRPr lang="en-US" altLang="zh-TW" sz="22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startAt="4"/>
            </a:pPr>
            <a:endParaRPr lang="zh-TW" altLang="en-US" sz="10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全國人民代表大會常務委員會</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全國人民代表大會</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國務院</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終審法院</a:t>
            </a:r>
            <a:endParaRPr lang="en-US" altLang="zh-TW" sz="2200" dirty="0">
              <a:latin typeface="微軟正黑體" panose="020B0604030504040204" pitchFamily="34" charset="-120"/>
              <a:ea typeface="微軟正黑體" panose="020B0604030504040204" pitchFamily="34" charset="-120"/>
            </a:endParaRPr>
          </a:p>
        </p:txBody>
      </p:sp>
      <p:sp>
        <p:nvSpPr>
          <p:cNvPr id="2" name="矩形: 圓角 1">
            <a:extLst>
              <a:ext uri="{FF2B5EF4-FFF2-40B4-BE49-F238E27FC236}">
                <a16:creationId xmlns:a16="http://schemas.microsoft.com/office/drawing/2014/main" id="{A4C5BD28-61FE-DABB-BCD8-404EF5672526}"/>
              </a:ext>
            </a:extLst>
          </p:cNvPr>
          <p:cNvSpPr/>
          <p:nvPr/>
        </p:nvSpPr>
        <p:spPr>
          <a:xfrm>
            <a:off x="1088136" y="2545416"/>
            <a:ext cx="5007864" cy="542880"/>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111298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1699591"/>
            <a:ext cx="6400800" cy="2844977"/>
          </a:xfrm>
        </p:spPr>
        <p:txBody>
          <a:bodyPr/>
          <a:lstStyle/>
          <a:p>
            <a:r>
              <a:rPr lang="zh-TW" altLang="en-US" dirty="0"/>
              <a:t>常見問題</a:t>
            </a:r>
            <a:endParaRPr lang="en-US" dirty="0"/>
          </a:p>
        </p:txBody>
      </p:sp>
    </p:spTree>
    <p:extLst>
      <p:ext uri="{BB962C8B-B14F-4D97-AF65-F5344CB8AC3E}">
        <p14:creationId xmlns:p14="http://schemas.microsoft.com/office/powerpoint/2010/main" val="143988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CCF543E6-CB31-6E85-081D-CFEB10DD63A0}"/>
              </a:ext>
            </a:extLst>
          </p:cNvPr>
          <p:cNvSpPr>
            <a:spLocks noGrp="1"/>
          </p:cNvSpPr>
          <p:nvPr>
            <p:ph type="title"/>
          </p:nvPr>
        </p:nvSpPr>
        <p:spPr>
          <a:xfrm>
            <a:off x="4441121" y="237918"/>
            <a:ext cx="6984906" cy="2560441"/>
          </a:xfrm>
        </p:spPr>
        <p:txBody>
          <a:bodyPr/>
          <a:lstStyle/>
          <a:p>
            <a:r>
              <a:rPr lang="zh-TW" altLang="en-US" dirty="0"/>
              <a:t>測試後何時通知考生測試結果？會否設立覆檢機制？若考生未能取得及格成績，可否補考？</a:t>
            </a:r>
            <a:endParaRPr lang="zh-HK" altLang="en-US" dirty="0"/>
          </a:p>
        </p:txBody>
      </p:sp>
      <p:sp>
        <p:nvSpPr>
          <p:cNvPr id="7" name="文字版面配置區 6">
            <a:extLst>
              <a:ext uri="{FF2B5EF4-FFF2-40B4-BE49-F238E27FC236}">
                <a16:creationId xmlns:a16="http://schemas.microsoft.com/office/drawing/2014/main" id="{C6F401E5-F68D-4AD5-0842-BE68FDF5DA37}"/>
              </a:ext>
            </a:extLst>
          </p:cNvPr>
          <p:cNvSpPr>
            <a:spLocks noGrp="1"/>
          </p:cNvSpPr>
          <p:nvPr>
            <p:ph type="body" sz="quarter" idx="15"/>
          </p:nvPr>
        </p:nvSpPr>
        <p:spPr>
          <a:xfrm>
            <a:off x="2971800" y="467176"/>
            <a:ext cx="768096" cy="1882471"/>
          </a:xfrm>
        </p:spPr>
        <p:txBody>
          <a:bodyPr/>
          <a:lstStyle/>
          <a:p>
            <a:r>
              <a:rPr lang="zh-HK" altLang="en-US" dirty="0"/>
              <a:t>「</a:t>
            </a:r>
          </a:p>
        </p:txBody>
      </p:sp>
      <p:sp>
        <p:nvSpPr>
          <p:cNvPr id="6" name="文字版面配置區 5">
            <a:extLst>
              <a:ext uri="{FF2B5EF4-FFF2-40B4-BE49-F238E27FC236}">
                <a16:creationId xmlns:a16="http://schemas.microsoft.com/office/drawing/2014/main" id="{4E500514-5A34-E778-EAF5-FFBF6FF63B88}"/>
              </a:ext>
            </a:extLst>
          </p:cNvPr>
          <p:cNvSpPr>
            <a:spLocks noGrp="1"/>
          </p:cNvSpPr>
          <p:nvPr>
            <p:ph type="body" sz="quarter" idx="14"/>
          </p:nvPr>
        </p:nvSpPr>
        <p:spPr>
          <a:xfrm>
            <a:off x="10936224" y="1618020"/>
            <a:ext cx="768096" cy="1627632"/>
          </a:xfrm>
        </p:spPr>
        <p:txBody>
          <a:bodyPr/>
          <a:lstStyle/>
          <a:p>
            <a:r>
              <a:rPr lang="zh-HK" altLang="en-US" dirty="0"/>
              <a:t>」</a:t>
            </a:r>
          </a:p>
        </p:txBody>
      </p:sp>
      <p:sp>
        <p:nvSpPr>
          <p:cNvPr id="9" name="文字方塊 8">
            <a:extLst>
              <a:ext uri="{FF2B5EF4-FFF2-40B4-BE49-F238E27FC236}">
                <a16:creationId xmlns:a16="http://schemas.microsoft.com/office/drawing/2014/main" id="{44BD2234-E9DC-92D0-F24C-628F0D849ABC}"/>
              </a:ext>
            </a:extLst>
          </p:cNvPr>
          <p:cNvSpPr txBox="1"/>
          <p:nvPr/>
        </p:nvSpPr>
        <p:spPr>
          <a:xfrm>
            <a:off x="4186819" y="3603674"/>
            <a:ext cx="7493509" cy="256929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測試成績會在測試後一個月內以</a:t>
            </a:r>
            <a:r>
              <a:rPr lang="zh-TW" altLang="zh-HK" sz="2200" b="1"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郵寄方式</a:t>
            </a:r>
            <a:r>
              <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通知考生。</a:t>
            </a:r>
            <a:endPar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參加者如欲覆檢成績，須於通知書所示的限期內以電郵向教育局提出。</a:t>
            </a:r>
            <a:endPar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nSpc>
                <a:spcPct val="150000"/>
              </a:lnSpc>
              <a:buFont typeface="Arial" panose="020B0604020202020204" pitchFamily="34" charset="0"/>
              <a:buChar char="•"/>
            </a:pPr>
            <a:r>
              <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這項測試</a:t>
            </a:r>
            <a:r>
              <a:rPr lang="zh-TW" altLang="zh-HK" sz="2200" b="1"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不設補考</a:t>
            </a:r>
            <a:r>
              <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，若教師未能獲取及格成績，可申請參加下一輪的測試</a:t>
            </a:r>
            <a:r>
              <a:rPr lang="zh-TW" altLang="zh-HK" sz="2200" kern="100" dirty="0">
                <a:effectLst/>
                <a:latin typeface="微軟正黑體" panose="020B0604030504040204" pitchFamily="34" charset="-120"/>
                <a:ea typeface="微軟正黑體" panose="020B0604030504040204" pitchFamily="34" charset="-120"/>
                <a:cs typeface="新細明體" panose="02020500000000000000" pitchFamily="18" charset="-120"/>
              </a:rPr>
              <a:t>。</a:t>
            </a:r>
            <a:endPar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45258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a:extLst>
              <a:ext uri="{FF2B5EF4-FFF2-40B4-BE49-F238E27FC236}">
                <a16:creationId xmlns:a16="http://schemas.microsoft.com/office/drawing/2014/main" id="{CCF543E6-CB31-6E85-081D-CFEB10DD63A0}"/>
              </a:ext>
            </a:extLst>
          </p:cNvPr>
          <p:cNvSpPr>
            <a:spLocks noGrp="1"/>
          </p:cNvSpPr>
          <p:nvPr>
            <p:ph type="title"/>
          </p:nvPr>
        </p:nvSpPr>
        <p:spPr>
          <a:xfrm>
            <a:off x="4441121" y="237918"/>
            <a:ext cx="6984906" cy="2560441"/>
          </a:xfrm>
        </p:spPr>
        <p:txBody>
          <a:bodyPr/>
          <a:lstStyle/>
          <a:p>
            <a:r>
              <a:rPr lang="zh-TW" altLang="en-US" dirty="0"/>
              <a:t>如教師已參加教育局舉辦的</a:t>
            </a:r>
            <a:r>
              <a:rPr lang="en-US" altLang="zh-TW" dirty="0"/>
              <a:t>《</a:t>
            </a:r>
            <a:r>
              <a:rPr lang="zh-TW" altLang="en-US" dirty="0"/>
              <a:t>基本法及香港國安法</a:t>
            </a:r>
            <a:r>
              <a:rPr lang="en-US" altLang="zh-TW" dirty="0"/>
              <a:t>》</a:t>
            </a:r>
            <a:r>
              <a:rPr lang="zh-TW" altLang="en-US" dirty="0"/>
              <a:t>測試，他／她日後是否需要再參加測試？</a:t>
            </a:r>
          </a:p>
        </p:txBody>
      </p:sp>
      <p:sp>
        <p:nvSpPr>
          <p:cNvPr id="7" name="文字版面配置區 6">
            <a:extLst>
              <a:ext uri="{FF2B5EF4-FFF2-40B4-BE49-F238E27FC236}">
                <a16:creationId xmlns:a16="http://schemas.microsoft.com/office/drawing/2014/main" id="{C6F401E5-F68D-4AD5-0842-BE68FDF5DA37}"/>
              </a:ext>
            </a:extLst>
          </p:cNvPr>
          <p:cNvSpPr>
            <a:spLocks noGrp="1"/>
          </p:cNvSpPr>
          <p:nvPr>
            <p:ph type="body" sz="quarter" idx="15"/>
          </p:nvPr>
        </p:nvSpPr>
        <p:spPr>
          <a:xfrm>
            <a:off x="2971800" y="467176"/>
            <a:ext cx="768096" cy="1882471"/>
          </a:xfrm>
        </p:spPr>
        <p:txBody>
          <a:bodyPr/>
          <a:lstStyle/>
          <a:p>
            <a:r>
              <a:rPr lang="zh-HK" altLang="en-US" dirty="0"/>
              <a:t>「</a:t>
            </a:r>
          </a:p>
        </p:txBody>
      </p:sp>
      <p:sp>
        <p:nvSpPr>
          <p:cNvPr id="6" name="文字版面配置區 5">
            <a:extLst>
              <a:ext uri="{FF2B5EF4-FFF2-40B4-BE49-F238E27FC236}">
                <a16:creationId xmlns:a16="http://schemas.microsoft.com/office/drawing/2014/main" id="{4E500514-5A34-E778-EAF5-FFBF6FF63B88}"/>
              </a:ext>
            </a:extLst>
          </p:cNvPr>
          <p:cNvSpPr>
            <a:spLocks noGrp="1"/>
          </p:cNvSpPr>
          <p:nvPr>
            <p:ph type="body" sz="quarter" idx="14"/>
          </p:nvPr>
        </p:nvSpPr>
        <p:spPr>
          <a:xfrm>
            <a:off x="10936224" y="1618020"/>
            <a:ext cx="768096" cy="1627632"/>
          </a:xfrm>
        </p:spPr>
        <p:txBody>
          <a:bodyPr/>
          <a:lstStyle/>
          <a:p>
            <a:r>
              <a:rPr lang="zh-HK" altLang="en-US" dirty="0"/>
              <a:t>」</a:t>
            </a:r>
          </a:p>
        </p:txBody>
      </p:sp>
      <p:sp>
        <p:nvSpPr>
          <p:cNvPr id="9" name="文字方塊 8">
            <a:extLst>
              <a:ext uri="{FF2B5EF4-FFF2-40B4-BE49-F238E27FC236}">
                <a16:creationId xmlns:a16="http://schemas.microsoft.com/office/drawing/2014/main" id="{44BD2234-E9DC-92D0-F24C-628F0D849ABC}"/>
              </a:ext>
            </a:extLst>
          </p:cNvPr>
          <p:cNvSpPr txBox="1"/>
          <p:nvPr/>
        </p:nvSpPr>
        <p:spPr>
          <a:xfrm>
            <a:off x="4186819" y="3603674"/>
            <a:ext cx="7493509" cy="2569293"/>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如教師於</a:t>
            </a:r>
            <a:r>
              <a:rPr lang="zh-TW" altLang="en-US" sz="2200" b="1" u="sng" kern="100" dirty="0">
                <a:latin typeface="微軟正黑體" panose="020B0604030504040204" pitchFamily="34" charset="-120"/>
                <a:ea typeface="微軟正黑體" panose="020B0604030504040204" pitchFamily="34" charset="-120"/>
                <a:cs typeface="Times New Roman" panose="02020603050405020304" pitchFamily="18" charset="0"/>
              </a:rPr>
              <a:t>學位程度的測試取得及格</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成績，日後將</a:t>
            </a:r>
            <a:r>
              <a:rPr lang="zh-TW" altLang="en-US" sz="2200" b="1" u="sng" kern="100" dirty="0">
                <a:latin typeface="微軟正黑體" panose="020B0604030504040204" pitchFamily="34" charset="-120"/>
                <a:ea typeface="微軟正黑體" panose="020B0604030504040204" pitchFamily="34" charset="-120"/>
                <a:cs typeface="Times New Roman" panose="02020603050405020304" pitchFamily="18" charset="0"/>
              </a:rPr>
              <a:t>不需再次應考同等或更低程度</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的</a:t>
            </a:r>
            <a:r>
              <a:rPr lang="en-US" altLang="zh-TW" sz="2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基本法及香港國安法</a:t>
            </a:r>
            <a:r>
              <a:rPr lang="en-US" altLang="zh-TW" sz="2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測試。</a:t>
            </a:r>
            <a:endParaRPr lang="en-US" altLang="zh-TW" sz="2200" kern="100" dirty="0">
              <a:latin typeface="微軟正黑體" panose="020B0604030504040204" pitchFamily="34" charset="-120"/>
              <a:ea typeface="微軟正黑體" panose="020B0604030504040204" pitchFamily="34" charset="-120"/>
              <a:cs typeface="Times New Roman" panose="02020603050405020304" pitchFamily="18" charset="0"/>
            </a:endParaRPr>
          </a:p>
          <a:p>
            <a:pPr marL="285750" indent="-285750" algn="just">
              <a:lnSpc>
                <a:spcPct val="150000"/>
              </a:lnSpc>
              <a:buFont typeface="Arial" panose="020B0604020202020204" pitchFamily="34" charset="0"/>
              <a:buChar char="•"/>
            </a:pP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如教師於非學位程度的測試取得及格成績而日後在取得學位資歷後轉職學位教席，則需應考學位程度的</a:t>
            </a:r>
            <a:r>
              <a:rPr lang="en-US" altLang="zh-TW" sz="2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基本法及香港國安法</a:t>
            </a:r>
            <a:r>
              <a:rPr lang="en-US" altLang="zh-TW" sz="2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測試。</a:t>
            </a:r>
            <a:endParaRPr lang="zh-TW" altLang="zh-HK" sz="2200" kern="1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2563394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F0F189F-AFC9-6B4F-D1B5-71E06832C924}"/>
              </a:ext>
            </a:extLst>
          </p:cNvPr>
          <p:cNvSpPr txBox="1">
            <a:spLocks/>
          </p:cNvSpPr>
          <p:nvPr/>
        </p:nvSpPr>
        <p:spPr>
          <a:xfrm>
            <a:off x="1499616" y="89452"/>
            <a:ext cx="5693664" cy="2580596"/>
          </a:xfrm>
          <a:prstGeom prst="rect">
            <a:avLst/>
          </a:prstGeom>
        </p:spPr>
        <p:txBody>
          <a:bodyPr vert="horz" lIns="91440" tIns="0" rIns="91440" bIns="45720" rtlCol="0" anchor="b" anchorCtr="0">
            <a:noAutofit/>
          </a:bodyPr>
          <a:lstStyle>
            <a:lvl1pPr algn="l"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r>
              <a:rPr lang="zh-TW" altLang="en-US"/>
              <a:t>目錄</a:t>
            </a:r>
            <a:endParaRPr lang="en-US" dirty="0"/>
          </a:p>
        </p:txBody>
      </p:sp>
      <p:sp>
        <p:nvSpPr>
          <p:cNvPr id="9" name="Content Placeholder 2">
            <a:extLst>
              <a:ext uri="{FF2B5EF4-FFF2-40B4-BE49-F238E27FC236}">
                <a16:creationId xmlns:a16="http://schemas.microsoft.com/office/drawing/2014/main" id="{A773F694-8C36-4293-5F94-11C4B78C5039}"/>
              </a:ext>
            </a:extLst>
          </p:cNvPr>
          <p:cNvSpPr txBox="1">
            <a:spLocks/>
          </p:cNvSpPr>
          <p:nvPr/>
        </p:nvSpPr>
        <p:spPr>
          <a:xfrm>
            <a:off x="1499616" y="2770632"/>
            <a:ext cx="5693664" cy="3122168"/>
          </a:xfrm>
          <a:prstGeom prst="rect">
            <a:avLst/>
          </a:prstGeom>
        </p:spPr>
        <p:txBody>
          <a:bodyPr vert="horz" lIns="91440" tIns="0" rIns="91440" bIns="0" rtlCol="0" anchor="t" anchorCtr="0">
            <a:normAutofit/>
          </a:bodyPr>
          <a:lstStyle>
            <a:lvl1pPr marL="0" indent="0" algn="l" defTabSz="914400" rtl="0" eaLnBrk="1" latinLnBrk="0" hangingPunct="1">
              <a:lnSpc>
                <a:spcPct val="100000"/>
              </a:lnSpc>
              <a:spcBef>
                <a:spcPts val="576"/>
              </a:spcBef>
              <a:buFont typeface="Arial" panose="020B0604020202020204" pitchFamily="34" charset="0"/>
              <a:buNone/>
              <a:defRPr sz="2400" kern="1200">
                <a:solidFill>
                  <a:schemeClr val="accent6"/>
                </a:solidFill>
                <a:latin typeface="+mn-lt"/>
                <a:ea typeface="+mn-ea"/>
                <a:cs typeface="+mn-cs"/>
              </a:defRPr>
            </a:lvl1pPr>
            <a:lvl2pPr marL="457200" indent="0" algn="ctr" defTabSz="914400" rtl="0" eaLnBrk="1" latinLnBrk="0" hangingPunct="1">
              <a:lnSpc>
                <a:spcPct val="100000"/>
              </a:lnSpc>
              <a:spcBef>
                <a:spcPts val="360"/>
              </a:spcBef>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00000"/>
              </a:lnSpc>
              <a:spcBef>
                <a:spcPts val="360"/>
              </a:spcBef>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00000"/>
              </a:lnSpc>
              <a:spcBef>
                <a:spcPts val="360"/>
              </a:spcBef>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背景</a:t>
            </a:r>
            <a:r>
              <a:rPr lang="en-US" dirty="0">
                <a:latin typeface="微軟正黑體" panose="020B0604030504040204" pitchFamily="34" charset="-120"/>
                <a:ea typeface="微軟正黑體" panose="020B0604030504040204" pitchFamily="34" charset="-120"/>
              </a:rPr>
              <a:t>​</a:t>
            </a:r>
          </a:p>
          <a:p>
            <a:pPr marL="342900" indent="-34290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測試對象</a:t>
            </a:r>
            <a:endParaRPr lang="en-US"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en-US"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測試詳情及形式</a:t>
            </a:r>
            <a:endParaRPr lang="en-US" altLang="zh-TW"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測試例題</a:t>
            </a:r>
            <a:endParaRPr lang="en-US" altLang="zh-TW"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常見問題</a:t>
            </a:r>
            <a:endParaRPr lang="en-US" altLang="zh-TW"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6190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4224338" y="814388"/>
            <a:ext cx="6767512" cy="1644332"/>
          </a:xfrm>
        </p:spPr>
        <p:txBody>
          <a:bodyPr/>
          <a:lstStyle/>
          <a:p>
            <a:r>
              <a:rPr lang="zh-TW" altLang="en-US" dirty="0"/>
              <a:t>背景</a:t>
            </a:r>
            <a:r>
              <a:rPr lang="en-US" altLang="zh-TW" dirty="0"/>
              <a:t>	</a:t>
            </a:r>
            <a:endParaRPr lang="en-US" dirty="0"/>
          </a:p>
        </p:txBody>
      </p:sp>
      <p:sp>
        <p:nvSpPr>
          <p:cNvPr id="5" name="內容版面配置區 4">
            <a:extLst>
              <a:ext uri="{FF2B5EF4-FFF2-40B4-BE49-F238E27FC236}">
                <a16:creationId xmlns:a16="http://schemas.microsoft.com/office/drawing/2014/main" id="{B8438C43-1B88-600A-4C2E-1E94C82B1552}"/>
              </a:ext>
            </a:extLst>
          </p:cNvPr>
          <p:cNvSpPr>
            <a:spLocks noGrp="1"/>
          </p:cNvSpPr>
          <p:nvPr>
            <p:ph idx="1"/>
          </p:nvPr>
        </p:nvSpPr>
        <p:spPr>
          <a:xfrm>
            <a:off x="4224528" y="2672080"/>
            <a:ext cx="6766560" cy="3498906"/>
          </a:xfrm>
        </p:spPr>
        <p:txBody>
          <a:bodyPr/>
          <a:lstStyle/>
          <a:p>
            <a:pPr marL="342900" indent="-342900" algn="just">
              <a:lnSpc>
                <a:spcPct val="150000"/>
              </a:lnSpc>
              <a:buFont typeface="Arial" panose="020B0604020202020204" pitchFamily="34" charset="0"/>
              <a:buChar char="•"/>
            </a:pPr>
            <a:r>
              <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教師的言傳身教對學生的成長影響深遠。教師應致力培育學生成為德才兼備，有承擔、有視野、愛國愛家的終身學習者，以迎接未來的挑戰和機遇。</a:t>
            </a:r>
            <a:endPar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gn="just">
              <a:lnSpc>
                <a:spcPct val="150000"/>
              </a:lnSpc>
              <a:buFont typeface="Arial" panose="020B0604020202020204" pitchFamily="34" charset="0"/>
              <a:buChar char="•"/>
            </a:pPr>
            <a:r>
              <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教師必須正確理解《基本法》，才能啟迪學生，幫助他們正確認識香港的憲制地位，以及對《基本法》和「一國兩制」</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具</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明確清晰的理解</a:t>
            </a:r>
            <a:r>
              <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p>
            <a:pPr algn="just"/>
            <a:endParaRPr lang="zh-HK"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2380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026F90-E6BE-6B54-F4D3-02F16236C72E}"/>
              </a:ext>
            </a:extLst>
          </p:cNvPr>
          <p:cNvSpPr>
            <a:spLocks noGrp="1"/>
          </p:cNvSpPr>
          <p:nvPr>
            <p:ph type="title"/>
          </p:nvPr>
        </p:nvSpPr>
        <p:spPr>
          <a:xfrm>
            <a:off x="740664" y="71164"/>
            <a:ext cx="5693664" cy="2580596"/>
          </a:xfrm>
        </p:spPr>
        <p:txBody>
          <a:bodyPr/>
          <a:lstStyle/>
          <a:p>
            <a:r>
              <a:rPr lang="zh-TW" altLang="en-US" dirty="0"/>
              <a:t>測試對象</a:t>
            </a:r>
            <a:endParaRPr lang="en-US" dirty="0"/>
          </a:p>
        </p:txBody>
      </p:sp>
      <p:sp>
        <p:nvSpPr>
          <p:cNvPr id="11" name="內容版面配置區 4">
            <a:extLst>
              <a:ext uri="{FF2B5EF4-FFF2-40B4-BE49-F238E27FC236}">
                <a16:creationId xmlns:a16="http://schemas.microsoft.com/office/drawing/2014/main" id="{8C15936C-EC76-37D5-BC08-75C4CAB70C39}"/>
              </a:ext>
            </a:extLst>
          </p:cNvPr>
          <p:cNvSpPr>
            <a:spLocks noGrp="1"/>
          </p:cNvSpPr>
          <p:nvPr>
            <p:ph idx="1"/>
          </p:nvPr>
        </p:nvSpPr>
        <p:spPr>
          <a:xfrm>
            <a:off x="740664" y="2752344"/>
            <a:ext cx="6108192" cy="3122168"/>
          </a:xfrm>
        </p:spPr>
        <p:txBody>
          <a:bodyPr>
            <a:noAutofit/>
          </a:bodyPr>
          <a:lstStyle/>
          <a:p>
            <a:pPr marL="342900" indent="-342900" algn="just">
              <a:lnSpc>
                <a:spcPct val="150000"/>
              </a:lnSpc>
              <a:buFont typeface="Arial" panose="020B0604020202020204" pitchFamily="34" charset="0"/>
              <a:buChar char="•"/>
            </a:pP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自</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2022/23</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學年起，所有公營學校、直資學校的</a:t>
            </a:r>
            <a:r>
              <a:rPr lang="zh-TW" altLang="en-US" sz="2200" b="1"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新聘教師</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（包括新入職教師及轉校教師）均必須在</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基本法及香港國安法</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測試取得及格成績，方可獲考慮聘用。</a:t>
            </a:r>
            <a:endPar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gn="just">
              <a:lnSpc>
                <a:spcPct val="150000"/>
              </a:lnSpc>
              <a:buFont typeface="Arial" panose="020B0604020202020204" pitchFamily="34" charset="0"/>
              <a:buChar char="•"/>
            </a:pPr>
            <a:r>
              <a:rPr lang="en-US" altLang="zh-TW" sz="2200" kern="100" dirty="0">
                <a:latin typeface="微軟正黑體" panose="020B0604030504040204" pitchFamily="34" charset="-120"/>
                <a:ea typeface="微軟正黑體" panose="020B0604030504040204" pitchFamily="34" charset="-120"/>
                <a:cs typeface="Times New Roman" panose="02020603050405020304" pitchFamily="18" charset="0"/>
              </a:rPr>
              <a:t>2023/24</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學年起，教師</a:t>
            </a:r>
            <a:r>
              <a:rPr lang="en-US" altLang="zh-TW" sz="2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基本法</a:t>
            </a:r>
            <a:r>
              <a:rPr lang="en-US" altLang="zh-TW" sz="2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測試的要求將擴展至所有直接資助計劃學校及參加幼稚園教育計劃的幼稚園</a:t>
            </a:r>
            <a:endPar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855531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40BC6-9DA0-FB4D-8879-DC8B3958C07C}"/>
              </a:ext>
            </a:extLst>
          </p:cNvPr>
          <p:cNvSpPr>
            <a:spLocks noGrp="1"/>
          </p:cNvSpPr>
          <p:nvPr>
            <p:ph type="title"/>
          </p:nvPr>
        </p:nvSpPr>
        <p:spPr>
          <a:xfrm>
            <a:off x="2489200" y="472108"/>
            <a:ext cx="8501888" cy="885775"/>
          </a:xfrm>
        </p:spPr>
        <p:txBody>
          <a:bodyPr/>
          <a:lstStyle/>
          <a:p>
            <a:r>
              <a:rPr lang="zh-TW" altLang="en-US" dirty="0"/>
              <a:t>測試詳情</a:t>
            </a:r>
            <a:endParaRPr lang="en-US" dirty="0"/>
          </a:p>
        </p:txBody>
      </p:sp>
      <p:sp>
        <p:nvSpPr>
          <p:cNvPr id="5" name="內容版面配置區 4">
            <a:extLst>
              <a:ext uri="{FF2B5EF4-FFF2-40B4-BE49-F238E27FC236}">
                <a16:creationId xmlns:a16="http://schemas.microsoft.com/office/drawing/2014/main" id="{B8438C43-1B88-600A-4C2E-1E94C82B1552}"/>
              </a:ext>
            </a:extLst>
          </p:cNvPr>
          <p:cNvSpPr>
            <a:spLocks noGrp="1"/>
          </p:cNvSpPr>
          <p:nvPr>
            <p:ph idx="1"/>
          </p:nvPr>
        </p:nvSpPr>
        <p:spPr>
          <a:xfrm>
            <a:off x="2489200" y="1840084"/>
            <a:ext cx="8501888" cy="4889900"/>
          </a:xfrm>
        </p:spPr>
        <p:txBody>
          <a:bodyPr>
            <a:noAutofit/>
          </a:bodyPr>
          <a:lstStyle/>
          <a:p>
            <a:pPr marL="342900" indent="-342900" algn="just">
              <a:lnSpc>
                <a:spcPct val="150000"/>
              </a:lnSpc>
              <a:buFont typeface="Arial" panose="020B0604020202020204" pitchFamily="34" charset="0"/>
              <a:buChar char="•"/>
            </a:pP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過往曾參加任何</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基本法</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測試並取得及格成績的人士，如欲在</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2023/24</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學年入職或轉校，均</a:t>
            </a:r>
            <a:r>
              <a:rPr lang="zh-TW" altLang="en-US" sz="2200" b="1"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必須重新參加</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基本法及香港國安法</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測試並取得及格成績，方可獲學校考慮聘用。</a:t>
            </a:r>
            <a:endPar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gn="just">
              <a:lnSpc>
                <a:spcPct val="150000"/>
              </a:lnSpc>
              <a:buFont typeface="Arial" panose="020B0604020202020204" pitchFamily="34" charset="0"/>
              <a:buChar char="•"/>
            </a:pPr>
            <a:endPar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342900" indent="-342900" algn="just">
              <a:lnSpc>
                <a:spcPct val="150000"/>
              </a:lnSpc>
              <a:buFont typeface="Arial" panose="020B0604020202020204" pitchFamily="34" charset="0"/>
              <a:buChar char="•"/>
            </a:pP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持有由</a:t>
            </a:r>
            <a:r>
              <a:rPr lang="zh-TW" altLang="en-US" sz="2200"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公務員事務局發出的</a:t>
            </a:r>
            <a:r>
              <a:rPr lang="en-US" altLang="zh-TW" sz="2200"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基本法及香港國安法</a:t>
            </a:r>
            <a:r>
              <a:rPr lang="en-US" altLang="zh-TW" sz="2200"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測試及格成績會被視為已符合相關要求，</a:t>
            </a:r>
            <a:r>
              <a:rPr lang="zh-TW" altLang="en-US" sz="2200" b="1" u="sng" kern="100" dirty="0">
                <a:effectLst/>
                <a:latin typeface="微軟正黑體" panose="020B0604030504040204" pitchFamily="34" charset="-120"/>
                <a:ea typeface="微軟正黑體" panose="020B0604030504040204" pitchFamily="34" charset="-120"/>
                <a:cs typeface="Times New Roman" panose="02020603050405020304" pitchFamily="18" charset="0"/>
              </a:rPr>
              <a:t>及格成績可以互通</a:t>
            </a:r>
            <a:r>
              <a:rPr lang="zh-TW" altLang="en-US" sz="2200" kern="1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無須再次參加由教育局舉辦的</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基本法及香港國安法</a:t>
            </a:r>
            <a:r>
              <a:rPr lang="en-US" altLang="zh-TW"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rPr>
              <a:t>測試。</a:t>
            </a:r>
          </a:p>
          <a:p>
            <a:pPr marL="342900" indent="-342900" algn="just">
              <a:lnSpc>
                <a:spcPct val="150000"/>
              </a:lnSpc>
              <a:buFont typeface="Arial" panose="020B0604020202020204" pitchFamily="34" charset="0"/>
              <a:buChar char="•"/>
            </a:pPr>
            <a:endParaRPr lang="zh-TW" altLang="en-US"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936750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0A379AD2-10DD-7309-44E6-53592DDDE915}"/>
              </a:ext>
            </a:extLst>
          </p:cNvPr>
          <p:cNvSpPr>
            <a:spLocks noGrp="1"/>
          </p:cNvSpPr>
          <p:nvPr>
            <p:ph idx="1"/>
          </p:nvPr>
        </p:nvSpPr>
        <p:spPr>
          <a:xfrm>
            <a:off x="2489200" y="1453896"/>
            <a:ext cx="8748776" cy="576072"/>
          </a:xfrm>
        </p:spPr>
        <p:txBody>
          <a:bodyPr>
            <a:normAutofit/>
          </a:bodyPr>
          <a:lstStyle/>
          <a:p>
            <a:pPr marL="285750" indent="-285750">
              <a:buFont typeface="Arial" panose="020B0604020202020204" pitchFamily="34" charset="0"/>
              <a:buChar char="•"/>
            </a:pPr>
            <a:r>
              <a:rPr lang="zh-TW" altLang="en-US" sz="2200" kern="100" dirty="0">
                <a:effectLst/>
                <a:latin typeface="微軟正黑體" panose="020B0604030504040204" pitchFamily="34" charset="-120"/>
                <a:ea typeface="微軟正黑體" panose="020B0604030504040204" pitchFamily="34" charset="-120"/>
                <a:cs typeface="新細明體" panose="02020500000000000000" pitchFamily="18" charset="-120"/>
              </a:rPr>
              <a:t>測試會按學位程度及非學位程度人士安排：</a:t>
            </a:r>
            <a:endParaRPr lang="zh-TW" altLang="zh-HK" sz="2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8" name="Title 1">
            <a:extLst>
              <a:ext uri="{FF2B5EF4-FFF2-40B4-BE49-F238E27FC236}">
                <a16:creationId xmlns:a16="http://schemas.microsoft.com/office/drawing/2014/main" id="{DC79D2D8-EDF1-ED78-B93C-89D5D57FEB66}"/>
              </a:ext>
            </a:extLst>
          </p:cNvPr>
          <p:cNvSpPr txBox="1">
            <a:spLocks/>
          </p:cNvSpPr>
          <p:nvPr/>
        </p:nvSpPr>
        <p:spPr>
          <a:xfrm>
            <a:off x="2489200" y="472108"/>
            <a:ext cx="8501888" cy="885775"/>
          </a:xfrm>
          <a:prstGeom prst="rect">
            <a:avLst/>
          </a:prstGeom>
        </p:spPr>
        <p:txBody>
          <a:bodyPr vert="horz" lIns="91440" tIns="45720" rIns="91440" bIns="45720" rtlCol="0" anchor="b" anchorCtr="0">
            <a:noAutofit/>
          </a:bodyPr>
          <a:lstStyle>
            <a:lvl1pPr algn="l" defTabSz="914400" rtl="0" eaLnBrk="1" latinLnBrk="0" hangingPunct="1">
              <a:lnSpc>
                <a:spcPct val="100000"/>
              </a:lnSpc>
              <a:spcBef>
                <a:spcPct val="0"/>
              </a:spcBef>
              <a:buNone/>
              <a:defRPr sz="4400" b="1" kern="1200" cap="all" baseline="0">
                <a:solidFill>
                  <a:schemeClr val="accent6"/>
                </a:solidFill>
                <a:latin typeface="+mj-lt"/>
                <a:ea typeface="+mj-ea"/>
                <a:cs typeface="+mj-cs"/>
              </a:defRPr>
            </a:lvl1pPr>
          </a:lstStyle>
          <a:p>
            <a:r>
              <a:rPr lang="zh-TW" altLang="en-US" dirty="0"/>
              <a:t>測試詳情</a:t>
            </a:r>
            <a:endParaRPr lang="en-US" dirty="0"/>
          </a:p>
        </p:txBody>
      </p:sp>
      <p:graphicFrame>
        <p:nvGraphicFramePr>
          <p:cNvPr id="9" name="表格 8">
            <a:extLst>
              <a:ext uri="{FF2B5EF4-FFF2-40B4-BE49-F238E27FC236}">
                <a16:creationId xmlns:a16="http://schemas.microsoft.com/office/drawing/2014/main" id="{4F2A440F-2DA2-0EED-2154-D694C8005C7C}"/>
              </a:ext>
            </a:extLst>
          </p:cNvPr>
          <p:cNvGraphicFramePr>
            <a:graphicFrameLocks noGrp="1"/>
          </p:cNvGraphicFramePr>
          <p:nvPr>
            <p:extLst>
              <p:ext uri="{D42A27DB-BD31-4B8C-83A1-F6EECF244321}">
                <p14:modId xmlns:p14="http://schemas.microsoft.com/office/powerpoint/2010/main" val="1224124743"/>
              </p:ext>
            </p:extLst>
          </p:nvPr>
        </p:nvGraphicFramePr>
        <p:xfrm>
          <a:off x="2834640" y="2086024"/>
          <a:ext cx="8266175" cy="2843884"/>
        </p:xfrm>
        <a:graphic>
          <a:graphicData uri="http://schemas.openxmlformats.org/drawingml/2006/table">
            <a:tbl>
              <a:tblPr firstRow="1" bandRow="1">
                <a:tableStyleId>{5DA37D80-6434-44D0-A028-1B22A696006F}</a:tableStyleId>
              </a:tblPr>
              <a:tblGrid>
                <a:gridCol w="2005829">
                  <a:extLst>
                    <a:ext uri="{9D8B030D-6E8A-4147-A177-3AD203B41FA5}">
                      <a16:colId xmlns:a16="http://schemas.microsoft.com/office/drawing/2014/main" val="1243382814"/>
                    </a:ext>
                  </a:extLst>
                </a:gridCol>
                <a:gridCol w="3759654">
                  <a:extLst>
                    <a:ext uri="{9D8B030D-6E8A-4147-A177-3AD203B41FA5}">
                      <a16:colId xmlns:a16="http://schemas.microsoft.com/office/drawing/2014/main" val="2319302003"/>
                    </a:ext>
                  </a:extLst>
                </a:gridCol>
                <a:gridCol w="2500692">
                  <a:extLst>
                    <a:ext uri="{9D8B030D-6E8A-4147-A177-3AD203B41FA5}">
                      <a16:colId xmlns:a16="http://schemas.microsoft.com/office/drawing/2014/main" val="3165654551"/>
                    </a:ext>
                  </a:extLst>
                </a:gridCol>
              </a:tblGrid>
              <a:tr h="510872">
                <a:tc>
                  <a:txBody>
                    <a:bodyPr/>
                    <a:lstStyle/>
                    <a:p>
                      <a:pPr algn="ctr">
                        <a:lnSpc>
                          <a:spcPct val="150000"/>
                        </a:lnSpc>
                      </a:pPr>
                      <a:r>
                        <a:rPr lang="zh-TW" altLang="en-US" dirty="0">
                          <a:latin typeface="微軟正黑體" panose="020B0604030504040204" pitchFamily="34" charset="-120"/>
                          <a:ea typeface="微軟正黑體" panose="020B0604030504040204" pitchFamily="34" charset="-120"/>
                        </a:rPr>
                        <a:t>測試</a:t>
                      </a:r>
                      <a:endParaRPr lang="zh-HK" altLang="en-US" dirty="0">
                        <a:latin typeface="微軟正黑體" panose="020B0604030504040204" pitchFamily="34" charset="-120"/>
                        <a:ea typeface="微軟正黑體" panose="020B0604030504040204" pitchFamily="34" charset="-120"/>
                      </a:endParaRPr>
                    </a:p>
                  </a:txBody>
                  <a:tcPr/>
                </a:tc>
                <a:tc>
                  <a:txBody>
                    <a:bodyPr/>
                    <a:lstStyle/>
                    <a:p>
                      <a:pPr algn="ctr">
                        <a:lnSpc>
                          <a:spcPct val="150000"/>
                        </a:lnSpc>
                      </a:pPr>
                      <a:r>
                        <a:rPr lang="zh-TW" altLang="en-US" dirty="0">
                          <a:latin typeface="微軟正黑體" panose="020B0604030504040204" pitchFamily="34" charset="-120"/>
                          <a:ea typeface="微軟正黑體" panose="020B0604030504040204" pitchFamily="34" charset="-120"/>
                        </a:rPr>
                        <a:t>對象</a:t>
                      </a:r>
                      <a:endParaRPr lang="zh-HK" altLang="en-US" dirty="0">
                        <a:latin typeface="微軟正黑體" panose="020B0604030504040204" pitchFamily="34" charset="-120"/>
                        <a:ea typeface="微軟正黑體" panose="020B0604030504040204" pitchFamily="34" charset="-120"/>
                      </a:endParaRPr>
                    </a:p>
                  </a:txBody>
                  <a:tcPr/>
                </a:tc>
                <a:tc>
                  <a:txBody>
                    <a:bodyPr/>
                    <a:lstStyle/>
                    <a:p>
                      <a:pPr algn="ctr">
                        <a:lnSpc>
                          <a:spcPct val="150000"/>
                        </a:lnSpc>
                      </a:pPr>
                      <a:r>
                        <a:rPr lang="zh-TW" altLang="en-US" dirty="0">
                          <a:latin typeface="微軟正黑體" panose="020B0604030504040204" pitchFamily="34" charset="-120"/>
                          <a:ea typeface="微軟正黑體" panose="020B0604030504040204" pitchFamily="34" charset="-120"/>
                        </a:rPr>
                        <a:t>安排</a:t>
                      </a:r>
                      <a:endParaRPr lang="zh-HK"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683018257"/>
                  </a:ext>
                </a:extLst>
              </a:tr>
              <a:tr h="1436900">
                <a:tc>
                  <a:txBody>
                    <a:bodyPr/>
                    <a:lstStyle/>
                    <a:p>
                      <a:r>
                        <a:rPr lang="zh-TW" altLang="en-US" sz="2000" b="1" dirty="0">
                          <a:latin typeface="微軟正黑體" panose="020B0604030504040204" pitchFamily="34" charset="-120"/>
                          <a:ea typeface="微軟正黑體" panose="020B0604030504040204" pitchFamily="34" charset="-120"/>
                        </a:rPr>
                        <a:t>學位程度</a:t>
                      </a:r>
                      <a:endParaRPr lang="zh-HK" altLang="en-US" sz="2000" b="1" dirty="0">
                        <a:latin typeface="微軟正黑體" panose="020B0604030504040204" pitchFamily="34" charset="-120"/>
                        <a:ea typeface="微軟正黑體" panose="020B0604030504040204" pitchFamily="34" charset="-120"/>
                      </a:endParaRPr>
                    </a:p>
                  </a:txBody>
                  <a:tcPr/>
                </a:tc>
                <a:tc>
                  <a:txBody>
                    <a:bodyPr/>
                    <a:lstStyle/>
                    <a:p>
                      <a:pPr algn="just"/>
                      <a:r>
                        <a:rPr lang="zh-TW" altLang="en-US" b="1" u="sng" dirty="0">
                          <a:latin typeface="微軟正黑體" panose="020B0604030504040204" pitchFamily="34" charset="-120"/>
                          <a:ea typeface="微軟正黑體" panose="020B0604030504040204" pitchFamily="34" charset="-120"/>
                        </a:rPr>
                        <a:t>持有學士學位</a:t>
                      </a:r>
                      <a:r>
                        <a:rPr lang="zh-TW" altLang="en-US" dirty="0">
                          <a:latin typeface="微軟正黑體" panose="020B0604030504040204" pitchFamily="34" charset="-120"/>
                          <a:ea typeface="微軟正黑體" panose="020B0604030504040204" pitchFamily="34" charset="-120"/>
                        </a:rPr>
                        <a:t>或會在</a:t>
                      </a:r>
                      <a:r>
                        <a:rPr lang="en-US" altLang="zh-TW" dirty="0">
                          <a:latin typeface="微軟正黑體" panose="020B0604030504040204" pitchFamily="34" charset="-120"/>
                          <a:ea typeface="微軟正黑體" panose="020B0604030504040204" pitchFamily="34" charset="-120"/>
                        </a:rPr>
                        <a:t>2023/24 </a:t>
                      </a:r>
                      <a:r>
                        <a:rPr lang="zh-TW" altLang="en-US" dirty="0">
                          <a:latin typeface="微軟正黑體" panose="020B0604030504040204" pitchFamily="34" charset="-120"/>
                          <a:ea typeface="微軟正黑體" panose="020B0604030504040204" pitchFamily="34" charset="-120"/>
                        </a:rPr>
                        <a:t>學年或 </a:t>
                      </a:r>
                      <a:r>
                        <a:rPr lang="en-US" altLang="zh-TW" dirty="0">
                          <a:latin typeface="微軟正黑體" panose="020B0604030504040204" pitchFamily="34" charset="-120"/>
                          <a:ea typeface="微軟正黑體" panose="020B0604030504040204" pitchFamily="34" charset="-120"/>
                        </a:rPr>
                        <a:t>2024/25 </a:t>
                      </a:r>
                      <a:r>
                        <a:rPr lang="zh-TW" altLang="en-US" dirty="0">
                          <a:latin typeface="微軟正黑體" panose="020B0604030504040204" pitchFamily="34" charset="-120"/>
                          <a:ea typeface="微軟正黑體" panose="020B0604030504040204" pitchFamily="34" charset="-120"/>
                        </a:rPr>
                        <a:t>學年</a:t>
                      </a:r>
                      <a:r>
                        <a:rPr lang="zh-TW" altLang="en-US" b="1" u="sng" dirty="0">
                          <a:latin typeface="微軟正黑體" panose="020B0604030504040204" pitchFamily="34" charset="-120"/>
                          <a:ea typeface="微軟正黑體" panose="020B0604030504040204" pitchFamily="34" charset="-120"/>
                        </a:rPr>
                        <a:t>獲取學士學位</a:t>
                      </a:r>
                      <a:r>
                        <a:rPr lang="zh-TW" altLang="en-US" dirty="0">
                          <a:latin typeface="微軟正黑體" panose="020B0604030504040204" pitchFamily="34" charset="-120"/>
                          <a:ea typeface="微軟正黑體" panose="020B0604030504040204" pitchFamily="34" charset="-120"/>
                        </a:rPr>
                        <a:t>，並有意入職或轉職擔任中小學教師職位的人士</a:t>
                      </a:r>
                      <a:endParaRPr lang="zh-HK" altLang="en-US" dirty="0">
                        <a:latin typeface="微軟正黑體" panose="020B0604030504040204" pitchFamily="34" charset="-120"/>
                        <a:ea typeface="微軟正黑體" panose="020B0604030504040204" pitchFamily="34" charset="-120"/>
                      </a:endParaRPr>
                    </a:p>
                  </a:txBody>
                  <a:tcPr/>
                </a:tc>
                <a:tc>
                  <a:txBody>
                    <a:bodyPr/>
                    <a:lstStyle/>
                    <a:p>
                      <a:r>
                        <a:rPr lang="zh-TW" altLang="en-US" dirty="0">
                          <a:latin typeface="微軟正黑體" panose="020B0604030504040204" pitchFamily="34" charset="-120"/>
                          <a:ea typeface="微軟正黑體" panose="020B0604030504040204" pitchFamily="34" charset="-120"/>
                        </a:rPr>
                        <a:t>每學年舉辦約</a:t>
                      </a:r>
                      <a:r>
                        <a:rPr lang="zh-TW" altLang="en-US" b="1" u="sng" dirty="0">
                          <a:latin typeface="微軟正黑體" panose="020B0604030504040204" pitchFamily="34" charset="-120"/>
                          <a:ea typeface="微軟正黑體" panose="020B0604030504040204" pitchFamily="34" charset="-120"/>
                        </a:rPr>
                        <a:t>三輪</a:t>
                      </a:r>
                      <a:r>
                        <a:rPr lang="zh-TW" altLang="en-US" dirty="0">
                          <a:latin typeface="微軟正黑體" panose="020B0604030504040204" pitchFamily="34" charset="-120"/>
                          <a:ea typeface="微軟正黑體" panose="020B0604030504040204" pitchFamily="34" charset="-120"/>
                        </a:rPr>
                        <a:t>測試</a:t>
                      </a:r>
                      <a:endParaRPr lang="zh-HK"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767610730"/>
                  </a:ext>
                </a:extLst>
              </a:tr>
              <a:tr h="896112">
                <a:tc>
                  <a:txBody>
                    <a:bodyPr/>
                    <a:lstStyle/>
                    <a:p>
                      <a:r>
                        <a:rPr lang="zh-TW" altLang="en-US" sz="2000" b="1" dirty="0">
                          <a:latin typeface="微軟正黑體" panose="020B0604030504040204" pitchFamily="34" charset="-120"/>
                          <a:ea typeface="微軟正黑體" panose="020B0604030504040204" pitchFamily="34" charset="-120"/>
                        </a:rPr>
                        <a:t>非學位程度</a:t>
                      </a:r>
                      <a:endParaRPr lang="zh-HK" altLang="en-US" sz="2000" b="1" dirty="0">
                        <a:latin typeface="微軟正黑體" panose="020B0604030504040204" pitchFamily="34" charset="-120"/>
                        <a:ea typeface="微軟正黑體" panose="020B0604030504040204" pitchFamily="34" charset="-120"/>
                      </a:endParaRPr>
                    </a:p>
                  </a:txBody>
                  <a:tcPr/>
                </a:tc>
                <a:tc>
                  <a:txBody>
                    <a:bodyPr/>
                    <a:lstStyle/>
                    <a:p>
                      <a:pPr algn="just"/>
                      <a:r>
                        <a:rPr lang="zh-TW" altLang="en-US" b="1" u="sng" dirty="0">
                          <a:latin typeface="微軟正黑體" panose="020B0604030504040204" pitchFamily="34" charset="-120"/>
                          <a:ea typeface="微軟正黑體" panose="020B0604030504040204" pitchFamily="34" charset="-120"/>
                        </a:rPr>
                        <a:t>未持有學士學位</a:t>
                      </a:r>
                      <a:r>
                        <a:rPr lang="zh-TW" altLang="en-US" dirty="0">
                          <a:latin typeface="微軟正黑體" panose="020B0604030504040204" pitchFamily="34" charset="-120"/>
                          <a:ea typeface="微軟正黑體" panose="020B0604030504040204" pitchFamily="34" charset="-120"/>
                        </a:rPr>
                        <a:t>而有意入職或轉職擔任中小學教師職位的人士</a:t>
                      </a:r>
                      <a:endParaRPr lang="zh-HK" altLang="en-US" dirty="0">
                        <a:latin typeface="微軟正黑體" panose="020B0604030504040204" pitchFamily="34" charset="-120"/>
                        <a:ea typeface="微軟正黑體" panose="020B0604030504040204" pitchFamily="34" charset="-12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latin typeface="微軟正黑體" panose="020B0604030504040204" pitchFamily="34" charset="-120"/>
                          <a:ea typeface="微軟正黑體" panose="020B0604030504040204" pitchFamily="34" charset="-120"/>
                        </a:rPr>
                        <a:t>每學年舉辦約</a:t>
                      </a:r>
                      <a:r>
                        <a:rPr lang="zh-TW" altLang="en-US" b="1" u="sng" dirty="0">
                          <a:latin typeface="微軟正黑體" panose="020B0604030504040204" pitchFamily="34" charset="-120"/>
                          <a:ea typeface="微軟正黑體" panose="020B0604030504040204" pitchFamily="34" charset="-120"/>
                        </a:rPr>
                        <a:t>兩輪</a:t>
                      </a:r>
                      <a:r>
                        <a:rPr lang="zh-TW" altLang="en-US" dirty="0">
                          <a:latin typeface="微軟正黑體" panose="020B0604030504040204" pitchFamily="34" charset="-120"/>
                          <a:ea typeface="微軟正黑體" panose="020B0604030504040204" pitchFamily="34" charset="-120"/>
                        </a:rPr>
                        <a:t>測試</a:t>
                      </a:r>
                      <a:endParaRPr lang="zh-HK" altLang="en-US" dirty="0">
                        <a:latin typeface="微軟正黑體" panose="020B0604030504040204" pitchFamily="34" charset="-120"/>
                        <a:ea typeface="微軟正黑體" panose="020B0604030504040204" pitchFamily="34" charset="-120"/>
                      </a:endParaRPr>
                    </a:p>
                    <a:p>
                      <a:endParaRPr lang="zh-HK" altLang="en-US"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478637694"/>
                  </a:ext>
                </a:extLst>
              </a:tr>
            </a:tbl>
          </a:graphicData>
        </a:graphic>
      </p:graphicFrame>
      <p:sp>
        <p:nvSpPr>
          <p:cNvPr id="10" name="文字方塊 9">
            <a:extLst>
              <a:ext uri="{FF2B5EF4-FFF2-40B4-BE49-F238E27FC236}">
                <a16:creationId xmlns:a16="http://schemas.microsoft.com/office/drawing/2014/main" id="{EC56553A-AC3F-9120-A82D-E4E22E1E6979}"/>
              </a:ext>
            </a:extLst>
          </p:cNvPr>
          <p:cNvSpPr txBox="1"/>
          <p:nvPr/>
        </p:nvSpPr>
        <p:spPr>
          <a:xfrm>
            <a:off x="2489200" y="5111309"/>
            <a:ext cx="9226260" cy="1553630"/>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TW" altLang="en-US" sz="2200" kern="100" dirty="0">
                <a:solidFill>
                  <a:schemeClr val="accent6"/>
                </a:solidFill>
                <a:latin typeface="微軟正黑體" panose="020B0604030504040204" pitchFamily="34" charset="-120"/>
                <a:ea typeface="微軟正黑體" panose="020B0604030504040204" pitchFamily="34" charset="-120"/>
              </a:rPr>
              <a:t>測試</a:t>
            </a:r>
            <a:r>
              <a:rPr lang="zh-TW" altLang="en-US" sz="2200" b="1" u="sng" kern="100" dirty="0">
                <a:solidFill>
                  <a:schemeClr val="accent6"/>
                </a:solidFill>
                <a:latin typeface="微軟正黑體" panose="020B0604030504040204" pitchFamily="34" charset="-120"/>
                <a:ea typeface="微軟正黑體" panose="020B0604030504040204" pitchFamily="34" charset="-120"/>
              </a:rPr>
              <a:t>名額有限</a:t>
            </a:r>
            <a:r>
              <a:rPr lang="zh-TW" altLang="en-US" sz="2200" kern="100" dirty="0">
                <a:solidFill>
                  <a:schemeClr val="accent6"/>
                </a:solidFill>
                <a:latin typeface="微軟正黑體" panose="020B0604030504040204" pitchFamily="34" charset="-120"/>
                <a:ea typeface="微軟正黑體" panose="020B0604030504040204" pitchFamily="34" charset="-120"/>
              </a:rPr>
              <a:t>，教育局會以</a:t>
            </a:r>
            <a:r>
              <a:rPr lang="zh-TW" altLang="en-US" sz="2200" b="1" u="sng" kern="100" dirty="0">
                <a:solidFill>
                  <a:schemeClr val="accent6"/>
                </a:solidFill>
                <a:latin typeface="微軟正黑體" panose="020B0604030504040204" pitchFamily="34" charset="-120"/>
                <a:ea typeface="微軟正黑體" panose="020B0604030504040204" pitchFamily="34" charset="-120"/>
              </a:rPr>
              <a:t>先到先得</a:t>
            </a:r>
            <a:r>
              <a:rPr lang="zh-TW" altLang="en-US" sz="2200" kern="100" dirty="0">
                <a:solidFill>
                  <a:schemeClr val="accent6"/>
                </a:solidFill>
                <a:latin typeface="微軟正黑體" panose="020B0604030504040204" pitchFamily="34" charset="-120"/>
                <a:ea typeface="微軟正黑體" panose="020B0604030504040204" pitchFamily="34" charset="-120"/>
              </a:rPr>
              <a:t>的形式處理申請。</a:t>
            </a:r>
            <a:endParaRPr lang="en-US" altLang="zh-TW" sz="2200" kern="100" dirty="0">
              <a:solidFill>
                <a:schemeClr val="accent6"/>
              </a:solidFill>
              <a:latin typeface="微軟正黑體" panose="020B0604030504040204" pitchFamily="34" charset="-120"/>
              <a:ea typeface="微軟正黑體" panose="020B0604030504040204" pitchFamily="34" charset="-120"/>
            </a:endParaRPr>
          </a:p>
          <a:p>
            <a:pPr marL="342900" indent="-342900">
              <a:lnSpc>
                <a:spcPct val="150000"/>
              </a:lnSpc>
              <a:buFont typeface="Wingdings" panose="05000000000000000000" pitchFamily="2" charset="2"/>
              <a:buChar char="u"/>
            </a:pPr>
            <a:r>
              <a:rPr lang="zh-TW" altLang="en-US" sz="2200" kern="100" dirty="0">
                <a:solidFill>
                  <a:schemeClr val="accent6"/>
                </a:solidFill>
                <a:latin typeface="微軟正黑體" panose="020B0604030504040204" pitchFamily="34" charset="-120"/>
                <a:ea typeface="微軟正黑體" panose="020B0604030504040204" pitchFamily="34" charset="-120"/>
              </a:rPr>
              <a:t>有關測試的詳情（包括報名和測試日期）可瀏覽教育網頁：</a:t>
            </a:r>
            <a:r>
              <a:rPr lang="en-US" altLang="zh-TW" sz="2200" kern="100" dirty="0">
                <a:solidFill>
                  <a:schemeClr val="accent6"/>
                </a:solidFill>
                <a:latin typeface="微軟正黑體" panose="020B0604030504040204" pitchFamily="34" charset="-120"/>
                <a:ea typeface="微軟正黑體" panose="020B0604030504040204" pitchFamily="34" charset="-120"/>
                <a:hlinkClick r:id="rId2"/>
              </a:rPr>
              <a:t>www.edb.gov.hk/tc/blnst</a:t>
            </a:r>
            <a:endParaRPr lang="zh-TW" altLang="en-US" sz="2200" kern="100" dirty="0">
              <a:solidFill>
                <a:schemeClr val="accent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6501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標題 53">
            <a:extLst>
              <a:ext uri="{FF2B5EF4-FFF2-40B4-BE49-F238E27FC236}">
                <a16:creationId xmlns:a16="http://schemas.microsoft.com/office/drawing/2014/main" id="{590E5C59-181D-A029-BDF7-064A92651856}"/>
              </a:ext>
            </a:extLst>
          </p:cNvPr>
          <p:cNvSpPr>
            <a:spLocks noGrp="1"/>
          </p:cNvSpPr>
          <p:nvPr>
            <p:ph type="title"/>
          </p:nvPr>
        </p:nvSpPr>
        <p:spPr>
          <a:xfrm>
            <a:off x="3685032" y="170158"/>
            <a:ext cx="7740995" cy="1500145"/>
          </a:xfrm>
        </p:spPr>
        <p:txBody>
          <a:bodyPr/>
          <a:lstStyle/>
          <a:p>
            <a:r>
              <a:rPr lang="zh-TW" altLang="en-US" dirty="0"/>
              <a:t>測試形式</a:t>
            </a:r>
            <a:endParaRPr lang="zh-HK" altLang="en-US" dirty="0"/>
          </a:p>
        </p:txBody>
      </p:sp>
      <p:graphicFrame>
        <p:nvGraphicFramePr>
          <p:cNvPr id="2" name="表格 1">
            <a:extLst>
              <a:ext uri="{FF2B5EF4-FFF2-40B4-BE49-F238E27FC236}">
                <a16:creationId xmlns:a16="http://schemas.microsoft.com/office/drawing/2014/main" id="{1C4FC038-66A3-1465-BD7C-9F573D467377}"/>
              </a:ext>
            </a:extLst>
          </p:cNvPr>
          <p:cNvGraphicFramePr>
            <a:graphicFrameLocks noGrp="1"/>
          </p:cNvGraphicFramePr>
          <p:nvPr>
            <p:extLst>
              <p:ext uri="{D42A27DB-BD31-4B8C-83A1-F6EECF244321}">
                <p14:modId xmlns:p14="http://schemas.microsoft.com/office/powerpoint/2010/main" val="3907624707"/>
              </p:ext>
            </p:extLst>
          </p:nvPr>
        </p:nvGraphicFramePr>
        <p:xfrm>
          <a:off x="3568823" y="1670303"/>
          <a:ext cx="8371643" cy="3973053"/>
        </p:xfrm>
        <a:graphic>
          <a:graphicData uri="http://schemas.openxmlformats.org/drawingml/2006/table">
            <a:tbl>
              <a:tblPr firstRow="1" bandRow="1">
                <a:tableStyleId>{5DA37D80-6434-44D0-A028-1B22A696006F}</a:tableStyleId>
              </a:tblPr>
              <a:tblGrid>
                <a:gridCol w="2145991">
                  <a:extLst>
                    <a:ext uri="{9D8B030D-6E8A-4147-A177-3AD203B41FA5}">
                      <a16:colId xmlns:a16="http://schemas.microsoft.com/office/drawing/2014/main" val="1243382814"/>
                    </a:ext>
                  </a:extLst>
                </a:gridCol>
                <a:gridCol w="6225652">
                  <a:extLst>
                    <a:ext uri="{9D8B030D-6E8A-4147-A177-3AD203B41FA5}">
                      <a16:colId xmlns:a16="http://schemas.microsoft.com/office/drawing/2014/main" val="2319302003"/>
                    </a:ext>
                  </a:extLst>
                </a:gridCol>
              </a:tblGrid>
              <a:tr h="632699">
                <a:tc>
                  <a:txBody>
                    <a:bodyPr/>
                    <a:lstStyle/>
                    <a:p>
                      <a:pPr algn="ctr">
                        <a:lnSpc>
                          <a:spcPct val="150000"/>
                        </a:lnSpc>
                      </a:pPr>
                      <a:r>
                        <a:rPr lang="zh-TW" altLang="en-US" sz="2400" dirty="0">
                          <a:latin typeface="微軟正黑體" panose="020B0604030504040204" pitchFamily="34" charset="-120"/>
                          <a:ea typeface="微軟正黑體" panose="020B0604030504040204" pitchFamily="34" charset="-120"/>
                        </a:rPr>
                        <a:t>測試</a:t>
                      </a:r>
                      <a:endParaRPr lang="zh-HK" altLang="en-US" sz="2400" dirty="0">
                        <a:latin typeface="微軟正黑體" panose="020B0604030504040204" pitchFamily="34" charset="-120"/>
                        <a:ea typeface="微軟正黑體" panose="020B0604030504040204" pitchFamily="34" charset="-120"/>
                      </a:endParaRPr>
                    </a:p>
                  </a:txBody>
                  <a:tcPr/>
                </a:tc>
                <a:tc>
                  <a:txBody>
                    <a:bodyPr/>
                    <a:lstStyle/>
                    <a:p>
                      <a:pPr algn="ctr">
                        <a:lnSpc>
                          <a:spcPct val="150000"/>
                        </a:lnSpc>
                      </a:pPr>
                      <a:r>
                        <a:rPr lang="zh-TW" altLang="en-US" sz="2400" dirty="0">
                          <a:latin typeface="微軟正黑體" panose="020B0604030504040204" pitchFamily="34" charset="-120"/>
                          <a:ea typeface="微軟正黑體" panose="020B0604030504040204" pitchFamily="34" charset="-120"/>
                        </a:rPr>
                        <a:t>形式</a:t>
                      </a:r>
                      <a:endParaRPr lang="zh-HK" altLang="en-US" sz="24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2683018257"/>
                  </a:ext>
                </a:extLst>
              </a:tr>
              <a:tr h="1308697">
                <a:tc>
                  <a:txBody>
                    <a:bodyPr/>
                    <a:lstStyle/>
                    <a:p>
                      <a:pPr algn="ctr"/>
                      <a:r>
                        <a:rPr lang="zh-TW" altLang="en-US" sz="2400" b="0" dirty="0">
                          <a:latin typeface="微軟正黑體" panose="020B0604030504040204" pitchFamily="34" charset="-120"/>
                          <a:ea typeface="微軟正黑體" panose="020B0604030504040204" pitchFamily="34" charset="-120"/>
                        </a:rPr>
                        <a:t>學位程度</a:t>
                      </a:r>
                      <a:endParaRPr lang="zh-HK" altLang="en-US" sz="2400" b="0" dirty="0">
                        <a:latin typeface="微軟正黑體" panose="020B0604030504040204" pitchFamily="34" charset="-120"/>
                        <a:ea typeface="微軟正黑體" panose="020B0604030504040204" pitchFamily="34" charset="-120"/>
                      </a:endParaRPr>
                    </a:p>
                  </a:txBody>
                  <a:tcPr/>
                </a:tc>
                <a:tc>
                  <a:txBody>
                    <a:bodyPr/>
                    <a:lstStyle/>
                    <a:p>
                      <a:pPr marL="285750" indent="-285750" algn="just">
                        <a:lnSpc>
                          <a:spcPct val="150000"/>
                        </a:lnSpc>
                        <a:buFont typeface="Arial" panose="020B0604020202020204" pitchFamily="34" charset="0"/>
                        <a:buChar char="•"/>
                      </a:pPr>
                      <a:r>
                        <a:rPr lang="zh-TW" altLang="en-US" sz="2400" b="0" u="none" dirty="0">
                          <a:latin typeface="微軟正黑體" panose="020B0604030504040204" pitchFamily="34" charset="-120"/>
                          <a:ea typeface="微軟正黑體" panose="020B0604030504040204" pitchFamily="34" charset="-120"/>
                        </a:rPr>
                        <a:t>考生須於</a:t>
                      </a:r>
                      <a:r>
                        <a:rPr lang="en-US" altLang="zh-TW" sz="2400" b="1" u="sng" dirty="0">
                          <a:latin typeface="微軟正黑體" panose="020B0604030504040204" pitchFamily="34" charset="-120"/>
                          <a:ea typeface="微軟正黑體" panose="020B0604030504040204" pitchFamily="34" charset="-120"/>
                        </a:rPr>
                        <a:t>30</a:t>
                      </a:r>
                      <a:r>
                        <a:rPr lang="zh-TW" altLang="en-US" sz="2400" b="1" u="sng" dirty="0">
                          <a:latin typeface="微軟正黑體" panose="020B0604030504040204" pitchFamily="34" charset="-120"/>
                          <a:ea typeface="微軟正黑體" panose="020B0604030504040204" pitchFamily="34" charset="-120"/>
                        </a:rPr>
                        <a:t>分鐘</a:t>
                      </a:r>
                      <a:r>
                        <a:rPr lang="zh-TW" altLang="en-US" sz="2400" b="0" u="none" dirty="0">
                          <a:latin typeface="微軟正黑體" panose="020B0604030504040204" pitchFamily="34" charset="-120"/>
                          <a:ea typeface="微軟正黑體" panose="020B0604030504040204" pitchFamily="34" charset="-120"/>
                        </a:rPr>
                        <a:t>內完成共</a:t>
                      </a:r>
                      <a:r>
                        <a:rPr lang="en-US" altLang="zh-TW" sz="2400" b="0" u="none" dirty="0">
                          <a:latin typeface="微軟正黑體" panose="020B0604030504040204" pitchFamily="34" charset="-120"/>
                          <a:ea typeface="微軟正黑體" panose="020B0604030504040204" pitchFamily="34" charset="-120"/>
                        </a:rPr>
                        <a:t>20</a:t>
                      </a:r>
                      <a:r>
                        <a:rPr lang="zh-TW" altLang="en-US" sz="2400" b="0" u="none" dirty="0">
                          <a:latin typeface="微軟正黑體" panose="020B0604030504040204" pitchFamily="34" charset="-120"/>
                          <a:ea typeface="微軟正黑體" panose="020B0604030504040204" pitchFamily="34" charset="-120"/>
                        </a:rPr>
                        <a:t>題</a:t>
                      </a:r>
                      <a:r>
                        <a:rPr lang="zh-TW" altLang="en-US" sz="2400" b="1" u="sng" dirty="0">
                          <a:latin typeface="微軟正黑體" panose="020B0604030504040204" pitchFamily="34" charset="-120"/>
                          <a:ea typeface="微軟正黑體" panose="020B0604030504040204" pitchFamily="34" charset="-120"/>
                        </a:rPr>
                        <a:t>多項選擇題</a:t>
                      </a:r>
                      <a:r>
                        <a:rPr lang="zh-TW" altLang="en-US" sz="2400" b="0" u="none" dirty="0">
                          <a:latin typeface="微軟正黑體" panose="020B0604030504040204" pitchFamily="34" charset="-120"/>
                          <a:ea typeface="微軟正黑體" panose="020B0604030504040204" pitchFamily="34" charset="-120"/>
                        </a:rPr>
                        <a:t>。</a:t>
                      </a:r>
                    </a:p>
                    <a:p>
                      <a:pPr marL="285750" indent="-285750" algn="just">
                        <a:lnSpc>
                          <a:spcPct val="150000"/>
                        </a:lnSpc>
                        <a:buFont typeface="Arial" panose="020B0604020202020204" pitchFamily="34" charset="0"/>
                        <a:buChar char="•"/>
                      </a:pPr>
                      <a:r>
                        <a:rPr lang="zh-TW" altLang="en-US" sz="2400" b="0" u="none" dirty="0">
                          <a:latin typeface="微軟正黑體" panose="020B0604030504040204" pitchFamily="34" charset="-120"/>
                          <a:ea typeface="微軟正黑體" panose="020B0604030504040204" pitchFamily="34" charset="-120"/>
                        </a:rPr>
                        <a:t>如在</a:t>
                      </a:r>
                      <a:r>
                        <a:rPr lang="en-US" altLang="zh-TW" sz="2400" b="1" u="sng" dirty="0">
                          <a:latin typeface="微軟正黑體" panose="020B0604030504040204" pitchFamily="34" charset="-120"/>
                          <a:ea typeface="微軟正黑體" panose="020B0604030504040204" pitchFamily="34" charset="-120"/>
                        </a:rPr>
                        <a:t>20</a:t>
                      </a:r>
                      <a:r>
                        <a:rPr lang="zh-TW" altLang="en-US" sz="2400" b="1" u="sng" dirty="0">
                          <a:latin typeface="微軟正黑體" panose="020B0604030504040204" pitchFamily="34" charset="-120"/>
                          <a:ea typeface="微軟正黑體" panose="020B0604030504040204" pitchFamily="34" charset="-120"/>
                        </a:rPr>
                        <a:t>題中答對</a:t>
                      </a:r>
                      <a:r>
                        <a:rPr lang="en-US" altLang="zh-TW" sz="2400" b="1" u="sng" dirty="0">
                          <a:latin typeface="微軟正黑體" panose="020B0604030504040204" pitchFamily="34" charset="-120"/>
                          <a:ea typeface="微軟正黑體" panose="020B0604030504040204" pitchFamily="34" charset="-120"/>
                        </a:rPr>
                        <a:t>10</a:t>
                      </a:r>
                      <a:r>
                        <a:rPr lang="zh-TW" altLang="en-US" sz="2400" b="1" u="sng" dirty="0">
                          <a:latin typeface="微軟正黑體" panose="020B0604030504040204" pitchFamily="34" charset="-120"/>
                          <a:ea typeface="微軟正黑體" panose="020B0604030504040204" pitchFamily="34" charset="-120"/>
                        </a:rPr>
                        <a:t>題</a:t>
                      </a:r>
                      <a:r>
                        <a:rPr lang="zh-TW" altLang="en-US" sz="2400" b="0" u="none" dirty="0">
                          <a:latin typeface="微軟正黑體" panose="020B0604030504040204" pitchFamily="34" charset="-120"/>
                          <a:ea typeface="微軟正黑體" panose="020B0604030504040204" pitchFamily="34" charset="-120"/>
                        </a:rPr>
                        <a:t>或以上，會被視為及格。</a:t>
                      </a:r>
                    </a:p>
                  </a:txBody>
                  <a:tcPr/>
                </a:tc>
                <a:extLst>
                  <a:ext uri="{0D108BD9-81ED-4DB2-BD59-A6C34878D82A}">
                    <a16:rowId xmlns:a16="http://schemas.microsoft.com/office/drawing/2014/main" val="2767610730"/>
                  </a:ext>
                </a:extLst>
              </a:tr>
              <a:tr h="1220044">
                <a:tc>
                  <a:txBody>
                    <a:bodyPr/>
                    <a:lstStyle/>
                    <a:p>
                      <a:pPr algn="ctr"/>
                      <a:r>
                        <a:rPr lang="zh-TW" altLang="en-US" sz="2400" b="0" u="none" dirty="0">
                          <a:latin typeface="微軟正黑體" panose="020B0604030504040204" pitchFamily="34" charset="-120"/>
                          <a:ea typeface="微軟正黑體" panose="020B0604030504040204" pitchFamily="34" charset="-120"/>
                        </a:rPr>
                        <a:t>非學位程度</a:t>
                      </a:r>
                      <a:endParaRPr lang="zh-HK" altLang="en-US" sz="2400" b="0" u="none" dirty="0">
                        <a:latin typeface="微軟正黑體" panose="020B0604030504040204" pitchFamily="34" charset="-120"/>
                        <a:ea typeface="微軟正黑體" panose="020B0604030504040204" pitchFamily="34" charset="-120"/>
                      </a:endParaRPr>
                    </a:p>
                  </a:txBody>
                  <a:tcPr/>
                </a:tc>
                <a:tc>
                  <a:txBody>
                    <a:bodyPr/>
                    <a:lstStyle/>
                    <a:p>
                      <a:pPr marL="285750" indent="-285750" algn="just">
                        <a:lnSpc>
                          <a:spcPct val="150000"/>
                        </a:lnSpc>
                        <a:buFont typeface="Arial" panose="020B0604020202020204" pitchFamily="34" charset="0"/>
                        <a:buChar char="•"/>
                      </a:pPr>
                      <a:r>
                        <a:rPr lang="zh-TW" altLang="en-US" sz="2400" b="0" u="none" dirty="0">
                          <a:latin typeface="微軟正黑體" panose="020B0604030504040204" pitchFamily="34" charset="-120"/>
                          <a:ea typeface="微軟正黑體" panose="020B0604030504040204" pitchFamily="34" charset="-120"/>
                        </a:rPr>
                        <a:t>考生須於</a:t>
                      </a:r>
                      <a:r>
                        <a:rPr lang="en-US" altLang="zh-TW" sz="2400" b="0" u="none" dirty="0">
                          <a:latin typeface="微軟正黑體" panose="020B0604030504040204" pitchFamily="34" charset="-120"/>
                          <a:ea typeface="微軟正黑體" panose="020B0604030504040204" pitchFamily="34" charset="-120"/>
                        </a:rPr>
                        <a:t>35</a:t>
                      </a:r>
                      <a:r>
                        <a:rPr lang="zh-TW" altLang="en-US" sz="2400" b="0" u="none" dirty="0">
                          <a:latin typeface="微軟正黑體" panose="020B0604030504040204" pitchFamily="34" charset="-120"/>
                          <a:ea typeface="微軟正黑體" panose="020B0604030504040204" pitchFamily="34" charset="-120"/>
                        </a:rPr>
                        <a:t>分鐘內完成共</a:t>
                      </a:r>
                      <a:r>
                        <a:rPr lang="en-US" altLang="zh-TW" sz="2400" b="0" u="none" dirty="0">
                          <a:latin typeface="微軟正黑體" panose="020B0604030504040204" pitchFamily="34" charset="-120"/>
                          <a:ea typeface="微軟正黑體" panose="020B0604030504040204" pitchFamily="34" charset="-120"/>
                        </a:rPr>
                        <a:t>20</a:t>
                      </a:r>
                      <a:r>
                        <a:rPr lang="zh-TW" altLang="en-US" sz="2400" b="0" u="none" dirty="0">
                          <a:latin typeface="微軟正黑體" panose="020B0604030504040204" pitchFamily="34" charset="-120"/>
                          <a:ea typeface="微軟正黑體" panose="020B0604030504040204" pitchFamily="34" charset="-120"/>
                        </a:rPr>
                        <a:t>題多項選擇題。</a:t>
                      </a:r>
                    </a:p>
                    <a:p>
                      <a:pPr marL="285750" indent="-285750" algn="just">
                        <a:lnSpc>
                          <a:spcPct val="150000"/>
                        </a:lnSpc>
                        <a:buFont typeface="Arial" panose="020B0604020202020204" pitchFamily="34" charset="0"/>
                        <a:buChar char="•"/>
                      </a:pPr>
                      <a:r>
                        <a:rPr lang="zh-TW" altLang="en-US" sz="2400" b="0" u="none" dirty="0">
                          <a:latin typeface="微軟正黑體" panose="020B0604030504040204" pitchFamily="34" charset="-120"/>
                          <a:ea typeface="微軟正黑體" panose="020B0604030504040204" pitchFamily="34" charset="-120"/>
                        </a:rPr>
                        <a:t>如在</a:t>
                      </a:r>
                      <a:r>
                        <a:rPr lang="en-US" altLang="zh-TW" sz="2400" b="0" u="none" dirty="0">
                          <a:latin typeface="微軟正黑體" panose="020B0604030504040204" pitchFamily="34" charset="-120"/>
                          <a:ea typeface="微軟正黑體" panose="020B0604030504040204" pitchFamily="34" charset="-120"/>
                        </a:rPr>
                        <a:t>20</a:t>
                      </a:r>
                      <a:r>
                        <a:rPr lang="zh-TW" altLang="en-US" sz="2400" b="0" u="none" dirty="0">
                          <a:latin typeface="微軟正黑體" panose="020B0604030504040204" pitchFamily="34" charset="-120"/>
                          <a:ea typeface="微軟正黑體" panose="020B0604030504040204" pitchFamily="34" charset="-120"/>
                        </a:rPr>
                        <a:t>題中答對</a:t>
                      </a:r>
                      <a:r>
                        <a:rPr lang="en-US" altLang="zh-TW" sz="2400" b="0" u="none" dirty="0">
                          <a:latin typeface="微軟正黑體" panose="020B0604030504040204" pitchFamily="34" charset="-120"/>
                          <a:ea typeface="微軟正黑體" panose="020B0604030504040204" pitchFamily="34" charset="-120"/>
                        </a:rPr>
                        <a:t>10</a:t>
                      </a:r>
                      <a:r>
                        <a:rPr lang="zh-TW" altLang="en-US" sz="2400" b="0" u="none" dirty="0">
                          <a:latin typeface="微軟正黑體" panose="020B0604030504040204" pitchFamily="34" charset="-120"/>
                          <a:ea typeface="微軟正黑體" panose="020B0604030504040204" pitchFamily="34" charset="-120"/>
                        </a:rPr>
                        <a:t>題或以上，會被視為及格。</a:t>
                      </a:r>
                    </a:p>
                  </a:txBody>
                  <a:tcPr/>
                </a:tc>
                <a:extLst>
                  <a:ext uri="{0D108BD9-81ED-4DB2-BD59-A6C34878D82A}">
                    <a16:rowId xmlns:a16="http://schemas.microsoft.com/office/drawing/2014/main" val="1478637694"/>
                  </a:ext>
                </a:extLst>
              </a:tr>
            </a:tbl>
          </a:graphicData>
        </a:graphic>
      </p:graphicFrame>
    </p:spTree>
    <p:extLst>
      <p:ext uri="{BB962C8B-B14F-4D97-AF65-F5344CB8AC3E}">
        <p14:creationId xmlns:p14="http://schemas.microsoft.com/office/powerpoint/2010/main" val="221954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B219B-7E3A-7E84-6386-37313F0CFB09}"/>
              </a:ext>
            </a:extLst>
          </p:cNvPr>
          <p:cNvSpPr>
            <a:spLocks noGrp="1"/>
          </p:cNvSpPr>
          <p:nvPr>
            <p:ph type="title"/>
          </p:nvPr>
        </p:nvSpPr>
        <p:spPr>
          <a:xfrm>
            <a:off x="2895600" y="1699591"/>
            <a:ext cx="6400800" cy="2844977"/>
          </a:xfrm>
        </p:spPr>
        <p:txBody>
          <a:bodyPr/>
          <a:lstStyle/>
          <a:p>
            <a:r>
              <a:rPr lang="zh-TW" altLang="en-US" dirty="0"/>
              <a:t>測試例題</a:t>
            </a:r>
            <a:endParaRPr lang="en-US" dirty="0"/>
          </a:p>
        </p:txBody>
      </p:sp>
      <p:sp>
        <p:nvSpPr>
          <p:cNvPr id="5" name="文字版面配置區 4">
            <a:extLst>
              <a:ext uri="{FF2B5EF4-FFF2-40B4-BE49-F238E27FC236}">
                <a16:creationId xmlns:a16="http://schemas.microsoft.com/office/drawing/2014/main" id="{258C6718-2722-4433-A40F-009C8F71B270}"/>
              </a:ext>
            </a:extLst>
          </p:cNvPr>
          <p:cNvSpPr>
            <a:spLocks noGrp="1"/>
          </p:cNvSpPr>
          <p:nvPr>
            <p:ph type="body" idx="1"/>
          </p:nvPr>
        </p:nvSpPr>
        <p:spPr/>
        <p:txBody>
          <a:bodyPr/>
          <a:lstStyle/>
          <a:p>
            <a:endParaRPr lang="zh-HK" altLang="en-US"/>
          </a:p>
        </p:txBody>
      </p:sp>
    </p:spTree>
    <p:extLst>
      <p:ext uri="{BB962C8B-B14F-4D97-AF65-F5344CB8AC3E}">
        <p14:creationId xmlns:p14="http://schemas.microsoft.com/office/powerpoint/2010/main" val="295292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4DF15163-0049-9D8E-C45C-1776D3E30AE0}"/>
              </a:ext>
            </a:extLst>
          </p:cNvPr>
          <p:cNvSpPr txBox="1">
            <a:spLocks/>
          </p:cNvSpPr>
          <p:nvPr/>
        </p:nvSpPr>
        <p:spPr>
          <a:xfrm>
            <a:off x="627506" y="494965"/>
            <a:ext cx="4310253" cy="885775"/>
          </a:xfrm>
          <a:prstGeom prst="rect">
            <a:avLst/>
          </a:prstGeom>
        </p:spPr>
        <p:txBody>
          <a:bodyPr/>
          <a:lstStyle>
            <a:lvl1pPr algn="ctr" defTabSz="914400" rtl="0" eaLnBrk="1" latinLnBrk="0" hangingPunct="1">
              <a:lnSpc>
                <a:spcPts val="4875"/>
              </a:lnSpc>
              <a:spcBef>
                <a:spcPct val="0"/>
              </a:spcBef>
              <a:buNone/>
              <a:defRPr sz="4400" b="1" kern="1200" cap="all" baseline="0">
                <a:solidFill>
                  <a:schemeClr val="accent6"/>
                </a:solidFill>
                <a:latin typeface="+mj-lt"/>
                <a:ea typeface="+mj-ea"/>
                <a:cs typeface="+mj-cs"/>
              </a:defRPr>
            </a:lvl1pPr>
          </a:lstStyle>
          <a:p>
            <a:pPr algn="l"/>
            <a:r>
              <a:rPr lang="zh-TW" altLang="en-US" dirty="0"/>
              <a:t>測試例題 </a:t>
            </a:r>
            <a:r>
              <a:rPr lang="en-US" altLang="zh-TW" dirty="0"/>
              <a:t>(</a:t>
            </a:r>
            <a:r>
              <a:rPr lang="zh-TW" altLang="en-US" dirty="0"/>
              <a:t>一</a:t>
            </a:r>
            <a:r>
              <a:rPr lang="en-US" altLang="zh-TW" dirty="0"/>
              <a:t>)</a:t>
            </a:r>
          </a:p>
        </p:txBody>
      </p:sp>
      <p:sp>
        <p:nvSpPr>
          <p:cNvPr id="32" name="文字方塊 31">
            <a:extLst>
              <a:ext uri="{FF2B5EF4-FFF2-40B4-BE49-F238E27FC236}">
                <a16:creationId xmlns:a16="http://schemas.microsoft.com/office/drawing/2014/main" id="{74792238-6C15-969A-3513-FCD5E41A20CF}"/>
              </a:ext>
            </a:extLst>
          </p:cNvPr>
          <p:cNvSpPr txBox="1"/>
          <p:nvPr/>
        </p:nvSpPr>
        <p:spPr>
          <a:xfrm>
            <a:off x="1273872" y="1793546"/>
            <a:ext cx="7327773" cy="2800126"/>
          </a:xfrm>
          <a:prstGeom prst="rect">
            <a:avLst/>
          </a:prstGeom>
          <a:noFill/>
        </p:spPr>
        <p:txBody>
          <a:bodyPr wrap="square" rtlCol="0">
            <a:spAutoFit/>
          </a:bodyPr>
          <a:lstStyle/>
          <a:p>
            <a:pPr marL="457200" indent="-457200">
              <a:lnSpc>
                <a:spcPct val="150000"/>
              </a:lnSpc>
              <a:buFont typeface="+mj-lt"/>
              <a:buAutoNum type="arabicPeriod"/>
            </a:pPr>
            <a:r>
              <a:rPr lang="en-US" altLang="zh-TW" sz="2200" dirty="0">
                <a:latin typeface="微軟正黑體" panose="020B0604030504040204" pitchFamily="34" charset="-120"/>
                <a:ea typeface="微軟正黑體" panose="020B0604030504040204" pitchFamily="34" charset="-120"/>
              </a:rPr>
              <a:t>2011</a:t>
            </a:r>
            <a:r>
              <a:rPr lang="zh-TW" altLang="en-US" sz="2200" dirty="0">
                <a:latin typeface="微軟正黑體" panose="020B0604030504040204" pitchFamily="34" charset="-120"/>
                <a:ea typeface="微軟正黑體" panose="020B0604030504040204" pitchFamily="34" charset="-120"/>
              </a:rPr>
              <a:t>年的第四次釋法是關於哪一條基本法？</a:t>
            </a:r>
            <a:endParaRPr lang="en-US" altLang="zh-TW" sz="2200" dirty="0">
              <a:latin typeface="微軟正黑體" panose="020B0604030504040204" pitchFamily="34" charset="-120"/>
              <a:ea typeface="微軟正黑體" panose="020B0604030504040204" pitchFamily="34" charset="-120"/>
            </a:endParaRPr>
          </a:p>
          <a:p>
            <a:pPr>
              <a:lnSpc>
                <a:spcPct val="150000"/>
              </a:lnSpc>
            </a:pPr>
            <a:endParaRPr lang="en-US" altLang="zh-TW" sz="10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有關行政長官和立法會組成辦法的附件一和附件二</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有關行政長官缺位時的五十三條</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有關宣誓的一百零四條</a:t>
            </a:r>
            <a:endParaRPr lang="en-US" altLang="zh-TW" sz="2200" dirty="0">
              <a:latin typeface="微軟正黑體" panose="020B0604030504040204" pitchFamily="34" charset="-120"/>
              <a:ea typeface="微軟正黑體" panose="020B0604030504040204" pitchFamily="34" charset="-120"/>
            </a:endParaRPr>
          </a:p>
          <a:p>
            <a:pPr marL="342900" indent="-342900">
              <a:lnSpc>
                <a:spcPct val="150000"/>
              </a:lnSpc>
              <a:buAutoNum type="alphaUcPeriod"/>
            </a:pPr>
            <a:r>
              <a:rPr lang="zh-TW" altLang="en-US" sz="2200" dirty="0">
                <a:latin typeface="微軟正黑體" panose="020B0604030504040204" pitchFamily="34" charset="-120"/>
                <a:ea typeface="微軟正黑體" panose="020B0604030504040204" pitchFamily="34" charset="-120"/>
              </a:rPr>
              <a:t>有關中央人民政府負責香港特區外交事務的十三條</a:t>
            </a:r>
            <a:endParaRPr lang="en-US" altLang="zh-TW" sz="2200" dirty="0">
              <a:latin typeface="微軟正黑體" panose="020B0604030504040204" pitchFamily="34" charset="-120"/>
              <a:ea typeface="微軟正黑體" panose="020B0604030504040204" pitchFamily="34" charset="-120"/>
            </a:endParaRPr>
          </a:p>
        </p:txBody>
      </p:sp>
      <p:sp>
        <p:nvSpPr>
          <p:cNvPr id="2" name="矩形: 圓角 1">
            <a:extLst>
              <a:ext uri="{FF2B5EF4-FFF2-40B4-BE49-F238E27FC236}">
                <a16:creationId xmlns:a16="http://schemas.microsoft.com/office/drawing/2014/main" id="{DF893CCA-0557-AEF7-372B-95D89DCEAA57}"/>
              </a:ext>
            </a:extLst>
          </p:cNvPr>
          <p:cNvSpPr/>
          <p:nvPr/>
        </p:nvSpPr>
        <p:spPr>
          <a:xfrm>
            <a:off x="1088136" y="4072464"/>
            <a:ext cx="7004304" cy="542880"/>
          </a:xfrm>
          <a:prstGeom prst="round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HK" altLang="en-US"/>
          </a:p>
        </p:txBody>
      </p:sp>
    </p:spTree>
    <p:extLst>
      <p:ext uri="{BB962C8B-B14F-4D97-AF65-F5344CB8AC3E}">
        <p14:creationId xmlns:p14="http://schemas.microsoft.com/office/powerpoint/2010/main" val="427705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LW_V3" id="{C7F113B6-FBDA-4F10-933F-4E311BEF9DB6}" vid="{EF289688-14D1-4270-8C5A-2936018297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D6F65D-59DB-459C-812A-E954DE5F0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542F6-3184-4387-BE39-8DA735EB5504}">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117FA41-AE03-4A0A-A9B0-817CABD0947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2790</TotalTime>
  <Words>924</Words>
  <Application>Microsoft Office PowerPoint</Application>
  <PresentationFormat>寬螢幕</PresentationFormat>
  <Paragraphs>89</Paragraphs>
  <Slides>15</Slides>
  <Notes>7</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15</vt:i4>
      </vt:variant>
    </vt:vector>
  </HeadingPairs>
  <TitlesOfParts>
    <vt:vector size="22" baseType="lpstr">
      <vt:lpstr>微軟正黑體</vt:lpstr>
      <vt:lpstr>Arial</vt:lpstr>
      <vt:lpstr>Arial Black</vt:lpstr>
      <vt:lpstr>Calibri</vt:lpstr>
      <vt:lpstr>Sabon Next LT</vt:lpstr>
      <vt:lpstr>Wingdings</vt:lpstr>
      <vt:lpstr>Custom</vt:lpstr>
      <vt:lpstr>CHI 1719  中國語文教學法（一）  《基本法及香港國安法》測試要求</vt:lpstr>
      <vt:lpstr>PowerPoint 簡報</vt:lpstr>
      <vt:lpstr>背景 </vt:lpstr>
      <vt:lpstr>測試對象</vt:lpstr>
      <vt:lpstr>測試詳情</vt:lpstr>
      <vt:lpstr>PowerPoint 簡報</vt:lpstr>
      <vt:lpstr>測試形式</vt:lpstr>
      <vt:lpstr>測試例題</vt:lpstr>
      <vt:lpstr>PowerPoint 簡報</vt:lpstr>
      <vt:lpstr>PowerPoint 簡報</vt:lpstr>
      <vt:lpstr>PowerPoint 簡報</vt:lpstr>
      <vt:lpstr>PowerPoint 簡報</vt:lpstr>
      <vt:lpstr>常見問題</vt:lpstr>
      <vt:lpstr>測試後何時通知考生測試結果？會否設立覆檢機制？若考生未能取得及格成績，可否補考？</vt:lpstr>
      <vt:lpstr>如教師已參加教育局舉辦的《基本法及香港國安法》測試，他／她日後是否需要再參加測試？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cp:lastModifiedBy>WONG, Yik Elinor [CHL]</cp:lastModifiedBy>
  <cp:revision>3</cp:revision>
  <dcterms:created xsi:type="dcterms:W3CDTF">2023-09-18T16:27:30Z</dcterms:created>
  <dcterms:modified xsi:type="dcterms:W3CDTF">2024-02-02T09:21:54Z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